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128"/>
  </p:notesMasterIdLst>
  <p:sldIdLst>
    <p:sldId id="257" r:id="rId2"/>
    <p:sldId id="258" r:id="rId3"/>
    <p:sldId id="578" r:id="rId4"/>
    <p:sldId id="579" r:id="rId5"/>
    <p:sldId id="577" r:id="rId6"/>
    <p:sldId id="461" r:id="rId7"/>
    <p:sldId id="259" r:id="rId8"/>
    <p:sldId id="260" r:id="rId9"/>
    <p:sldId id="261" r:id="rId10"/>
    <p:sldId id="262" r:id="rId11"/>
    <p:sldId id="263" r:id="rId12"/>
    <p:sldId id="264" r:id="rId13"/>
    <p:sldId id="265" r:id="rId14"/>
    <p:sldId id="266" r:id="rId15"/>
    <p:sldId id="267" r:id="rId16"/>
    <p:sldId id="268" r:id="rId17"/>
    <p:sldId id="271" r:id="rId18"/>
    <p:sldId id="462" r:id="rId19"/>
    <p:sldId id="273" r:id="rId20"/>
    <p:sldId id="575" r:id="rId21"/>
    <p:sldId id="548" r:id="rId22"/>
    <p:sldId id="549" r:id="rId23"/>
    <p:sldId id="550" r:id="rId24"/>
    <p:sldId id="551" r:id="rId25"/>
    <p:sldId id="552" r:id="rId26"/>
    <p:sldId id="553" r:id="rId27"/>
    <p:sldId id="554" r:id="rId28"/>
    <p:sldId id="555" r:id="rId29"/>
    <p:sldId id="556" r:id="rId30"/>
    <p:sldId id="557" r:id="rId31"/>
    <p:sldId id="558" r:id="rId32"/>
    <p:sldId id="559" r:id="rId33"/>
    <p:sldId id="560" r:id="rId34"/>
    <p:sldId id="561" r:id="rId35"/>
    <p:sldId id="562" r:id="rId36"/>
    <p:sldId id="563" r:id="rId37"/>
    <p:sldId id="564" r:id="rId38"/>
    <p:sldId id="565" r:id="rId39"/>
    <p:sldId id="566" r:id="rId40"/>
    <p:sldId id="567" r:id="rId41"/>
    <p:sldId id="568" r:id="rId42"/>
    <p:sldId id="569" r:id="rId43"/>
    <p:sldId id="570" r:id="rId44"/>
    <p:sldId id="571" r:id="rId45"/>
    <p:sldId id="572" r:id="rId46"/>
    <p:sldId id="573" r:id="rId47"/>
    <p:sldId id="274" r:id="rId48"/>
    <p:sldId id="275" r:id="rId49"/>
    <p:sldId id="276" r:id="rId50"/>
    <p:sldId id="277" r:id="rId51"/>
    <p:sldId id="278" r:id="rId52"/>
    <p:sldId id="279" r:id="rId53"/>
    <p:sldId id="280" r:id="rId54"/>
    <p:sldId id="281" r:id="rId55"/>
    <p:sldId id="282" r:id="rId56"/>
    <p:sldId id="283" r:id="rId57"/>
    <p:sldId id="284" r:id="rId58"/>
    <p:sldId id="285" r:id="rId59"/>
    <p:sldId id="286" r:id="rId60"/>
    <p:sldId id="287" r:id="rId61"/>
    <p:sldId id="288" r:id="rId62"/>
    <p:sldId id="472" r:id="rId63"/>
    <p:sldId id="473" r:id="rId64"/>
    <p:sldId id="477" r:id="rId65"/>
    <p:sldId id="464" r:id="rId66"/>
    <p:sldId id="470" r:id="rId67"/>
    <p:sldId id="289" r:id="rId68"/>
    <p:sldId id="290" r:id="rId69"/>
    <p:sldId id="308" r:id="rId70"/>
    <p:sldId id="311" r:id="rId71"/>
    <p:sldId id="313" r:id="rId72"/>
    <p:sldId id="371" r:id="rId73"/>
    <p:sldId id="581" r:id="rId74"/>
    <p:sldId id="343" r:id="rId75"/>
    <p:sldId id="349" r:id="rId76"/>
    <p:sldId id="353" r:id="rId77"/>
    <p:sldId id="318" r:id="rId78"/>
    <p:sldId id="330" r:id="rId79"/>
    <p:sldId id="334" r:id="rId80"/>
    <p:sldId id="358" r:id="rId81"/>
    <p:sldId id="359" r:id="rId82"/>
    <p:sldId id="370" r:id="rId83"/>
    <p:sldId id="379" r:id="rId84"/>
    <p:sldId id="323" r:id="rId85"/>
    <p:sldId id="391" r:id="rId86"/>
    <p:sldId id="396" r:id="rId87"/>
    <p:sldId id="397" r:id="rId88"/>
    <p:sldId id="398" r:id="rId89"/>
    <p:sldId id="399" r:id="rId90"/>
    <p:sldId id="400" r:id="rId91"/>
    <p:sldId id="401" r:id="rId92"/>
    <p:sldId id="408" r:id="rId93"/>
    <p:sldId id="409" r:id="rId94"/>
    <p:sldId id="410" r:id="rId95"/>
    <p:sldId id="411" r:id="rId96"/>
    <p:sldId id="412" r:id="rId97"/>
    <p:sldId id="413" r:id="rId98"/>
    <p:sldId id="414" r:id="rId99"/>
    <p:sldId id="415" r:id="rId100"/>
    <p:sldId id="416" r:id="rId101"/>
    <p:sldId id="417" r:id="rId102"/>
    <p:sldId id="418" r:id="rId103"/>
    <p:sldId id="419" r:id="rId104"/>
    <p:sldId id="420" r:id="rId105"/>
    <p:sldId id="421" r:id="rId106"/>
    <p:sldId id="422" r:id="rId107"/>
    <p:sldId id="423" r:id="rId108"/>
    <p:sldId id="424" r:id="rId109"/>
    <p:sldId id="425" r:id="rId110"/>
    <p:sldId id="426" r:id="rId111"/>
    <p:sldId id="427" r:id="rId112"/>
    <p:sldId id="428" r:id="rId113"/>
    <p:sldId id="429" r:id="rId114"/>
    <p:sldId id="430" r:id="rId115"/>
    <p:sldId id="431" r:id="rId116"/>
    <p:sldId id="432" r:id="rId117"/>
    <p:sldId id="433" r:id="rId118"/>
    <p:sldId id="435" r:id="rId119"/>
    <p:sldId id="436" r:id="rId120"/>
    <p:sldId id="437" r:id="rId121"/>
    <p:sldId id="438" r:id="rId122"/>
    <p:sldId id="439" r:id="rId123"/>
    <p:sldId id="440" r:id="rId124"/>
    <p:sldId id="441" r:id="rId125"/>
    <p:sldId id="442" r:id="rId126"/>
    <p:sldId id="443" r:id="rId1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FF00"/>
    <a:srgbClr val="FFCC00"/>
    <a:srgbClr val="CC00CC"/>
    <a:srgbClr val="00CCFF"/>
    <a:srgbClr val="FF3300"/>
    <a:srgbClr val="FD0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3606" autoAdjust="0"/>
  </p:normalViewPr>
  <p:slideViewPr>
    <p:cSldViewPr>
      <p:cViewPr varScale="1">
        <p:scale>
          <a:sx n="77" d="100"/>
          <a:sy n="77" d="100"/>
        </p:scale>
        <p:origin x="102" y="6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8" Type="http://schemas.openxmlformats.org/officeDocument/2006/relationships/slide" Target="slides/slide91.xml"/><Relationship Id="rId3" Type="http://schemas.openxmlformats.org/officeDocument/2006/relationships/slide" Target="slides/slide77.xml"/><Relationship Id="rId7" Type="http://schemas.openxmlformats.org/officeDocument/2006/relationships/slide" Target="slides/slide90.xml"/><Relationship Id="rId2" Type="http://schemas.openxmlformats.org/officeDocument/2006/relationships/slide" Target="slides/slide72.xml"/><Relationship Id="rId1" Type="http://schemas.openxmlformats.org/officeDocument/2006/relationships/slide" Target="slides/slide69.xml"/><Relationship Id="rId6" Type="http://schemas.openxmlformats.org/officeDocument/2006/relationships/slide" Target="slides/slide89.xml"/><Relationship Id="rId5" Type="http://schemas.openxmlformats.org/officeDocument/2006/relationships/slide" Target="slides/slide88.xml"/><Relationship Id="rId10" Type="http://schemas.openxmlformats.org/officeDocument/2006/relationships/slide" Target="slides/slide103.xml"/><Relationship Id="rId4" Type="http://schemas.openxmlformats.org/officeDocument/2006/relationships/slide" Target="slides/slide87.xml"/><Relationship Id="rId9" Type="http://schemas.openxmlformats.org/officeDocument/2006/relationships/slide" Target="slides/slide10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09AC14EA-4D04-4753-8704-47106C7455E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65891" name="Rectangle 3">
            <a:extLst>
              <a:ext uri="{FF2B5EF4-FFF2-40B4-BE49-F238E27FC236}">
                <a16:creationId xmlns:a16="http://schemas.microsoft.com/office/drawing/2014/main" id="{29D85212-7BBF-40B2-BD8E-98008A0A8D8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12996" name="Rectangle 4">
            <a:extLst>
              <a:ext uri="{FF2B5EF4-FFF2-40B4-BE49-F238E27FC236}">
                <a16:creationId xmlns:a16="http://schemas.microsoft.com/office/drawing/2014/main" id="{C59C7CF6-3F9F-4714-84B3-8A02AF29B55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5893" name="Rectangle 5">
            <a:extLst>
              <a:ext uri="{FF2B5EF4-FFF2-40B4-BE49-F238E27FC236}">
                <a16:creationId xmlns:a16="http://schemas.microsoft.com/office/drawing/2014/main" id="{E09B217F-3F28-45C2-BE02-5B176917DA9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5894" name="Rectangle 6">
            <a:extLst>
              <a:ext uri="{FF2B5EF4-FFF2-40B4-BE49-F238E27FC236}">
                <a16:creationId xmlns:a16="http://schemas.microsoft.com/office/drawing/2014/main" id="{52DCD69C-F76E-4B24-95B8-F1CAB8EDA94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65895" name="Rectangle 7">
            <a:extLst>
              <a:ext uri="{FF2B5EF4-FFF2-40B4-BE49-F238E27FC236}">
                <a16:creationId xmlns:a16="http://schemas.microsoft.com/office/drawing/2014/main" id="{1A059B29-B027-4062-AEEB-7D0F7F14800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1D89D8B-FBB6-4FAC-B9CF-E185E566BC8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12802747-81F6-4229-9600-3B8CE936CA8D}"/>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8AE170F-9F20-454F-87FE-15A3923281C6}" type="slidenum">
              <a:rPr lang="en-US" altLang="en-US">
                <a:latin typeface="Arial" panose="020B0604020202020204" pitchFamily="34" charset="0"/>
              </a:rPr>
              <a:pPr/>
              <a:t>69</a:t>
            </a:fld>
            <a:endParaRPr lang="en-US" altLang="en-US">
              <a:latin typeface="Arial" panose="020B0604020202020204" pitchFamily="34" charset="0"/>
            </a:endParaRPr>
          </a:p>
        </p:txBody>
      </p:sp>
      <p:sp>
        <p:nvSpPr>
          <p:cNvPr id="214019" name="Rectangle 2">
            <a:extLst>
              <a:ext uri="{FF2B5EF4-FFF2-40B4-BE49-F238E27FC236}">
                <a16:creationId xmlns:a16="http://schemas.microsoft.com/office/drawing/2014/main" id="{028CECA2-DD5F-4A4F-92FA-93CD700EC15B}"/>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DF771B99-5514-4B0A-B6A0-0E4010F24D3C}"/>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8F42A7-BA41-4EC1-BFF3-B3A617A75ADC}" type="slidenum">
              <a:rPr lang="en-US" altLang="en-US" smtClean="0"/>
              <a:pPr/>
              <a:t>‹#›</a:t>
            </a:fld>
            <a:endParaRPr lang="en-US" altLang="en-US"/>
          </a:p>
        </p:txBody>
      </p:sp>
    </p:spTree>
    <p:extLst>
      <p:ext uri="{BB962C8B-B14F-4D97-AF65-F5344CB8AC3E}">
        <p14:creationId xmlns:p14="http://schemas.microsoft.com/office/powerpoint/2010/main" val="115378664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274761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179612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D7E1D7B-E45A-40D9-9CDB-A9A45E78E998}" type="slidenum">
              <a:rPr lang="en-US" altLang="en-US" smtClean="0"/>
              <a:pPr/>
              <a:t>‹#›</a:t>
            </a:fld>
            <a:endParaRPr lang="en-U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46490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3612321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1609795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202522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97710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2662627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244CA5D-C02E-4210-AE57-D04C79A4A205}" type="slidenum">
              <a:rPr lang="en-US" altLang="en-US" smtClean="0"/>
              <a:pPr/>
              <a:t>‹#›</a:t>
            </a:fld>
            <a:endParaRPr lang="en-US" altLang="en-US"/>
          </a:p>
        </p:txBody>
      </p:sp>
    </p:spTree>
    <p:extLst>
      <p:ext uri="{BB962C8B-B14F-4D97-AF65-F5344CB8AC3E}">
        <p14:creationId xmlns:p14="http://schemas.microsoft.com/office/powerpoint/2010/main" val="2522002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a:extLst>
              <a:ext uri="{FF2B5EF4-FFF2-40B4-BE49-F238E27FC236}">
                <a16:creationId xmlns:a16="http://schemas.microsoft.com/office/drawing/2014/main" id="{D14782D5-1725-472D-8B16-6E7B2A328F9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E8D8F25E-1586-444C-944C-F4B3193539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7B69848C-027B-4943-A0DC-94901F4134BE}"/>
              </a:ext>
            </a:extLst>
          </p:cNvPr>
          <p:cNvSpPr>
            <a:spLocks noGrp="1" noChangeArrowheads="1"/>
          </p:cNvSpPr>
          <p:nvPr>
            <p:ph type="sldNum" sz="quarter" idx="12"/>
          </p:nvPr>
        </p:nvSpPr>
        <p:spPr>
          <a:ln/>
        </p:spPr>
        <p:txBody>
          <a:bodyPr/>
          <a:lstStyle>
            <a:lvl1pPr>
              <a:defRPr/>
            </a:lvl1pPr>
          </a:lstStyle>
          <a:p>
            <a:fld id="{05798080-8AC6-4EA6-8802-359B021FB148}" type="slidenum">
              <a:rPr lang="en-US" altLang="en-US"/>
              <a:pPr/>
              <a:t>‹#›</a:t>
            </a:fld>
            <a:endParaRPr lang="en-US" altLang="en-US"/>
          </a:p>
        </p:txBody>
      </p:sp>
    </p:spTree>
    <p:extLst>
      <p:ext uri="{BB962C8B-B14F-4D97-AF65-F5344CB8AC3E}">
        <p14:creationId xmlns:p14="http://schemas.microsoft.com/office/powerpoint/2010/main" val="5290273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1591423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D539AF69-BD2C-4350-8303-13754CACF3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00E0FBB-0F09-43F5-8785-988F92C7AD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08A9DDC4-D3CC-433E-BAAC-B10AD3F66EDA}"/>
              </a:ext>
            </a:extLst>
          </p:cNvPr>
          <p:cNvSpPr>
            <a:spLocks noGrp="1" noChangeArrowheads="1"/>
          </p:cNvSpPr>
          <p:nvPr>
            <p:ph type="sldNum" sz="quarter" idx="12"/>
          </p:nvPr>
        </p:nvSpPr>
        <p:spPr>
          <a:ln/>
        </p:spPr>
        <p:txBody>
          <a:bodyPr/>
          <a:lstStyle>
            <a:lvl1pPr>
              <a:defRPr/>
            </a:lvl1pPr>
          </a:lstStyle>
          <a:p>
            <a:fld id="{967D32A1-4EC2-47EC-B81C-2C629DDD3362}" type="slidenum">
              <a:rPr lang="en-US" altLang="en-US"/>
              <a:pPr/>
              <a:t>‹#›</a:t>
            </a:fld>
            <a:endParaRPr lang="en-US" altLang="en-US"/>
          </a:p>
        </p:txBody>
      </p:sp>
    </p:spTree>
    <p:extLst>
      <p:ext uri="{BB962C8B-B14F-4D97-AF65-F5344CB8AC3E}">
        <p14:creationId xmlns:p14="http://schemas.microsoft.com/office/powerpoint/2010/main" val="321771929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able Placeholder 2"/>
          <p:cNvSpPr>
            <a:spLocks noGrp="1"/>
          </p:cNvSpPr>
          <p:nvPr>
            <p:ph type="tbl" idx="1"/>
          </p:nvPr>
        </p:nvSpPr>
        <p:spPr>
          <a:xfrm>
            <a:off x="566738" y="1752600"/>
            <a:ext cx="8001000" cy="4267200"/>
          </a:xfrm>
        </p:spPr>
        <p:txBody>
          <a:bodyPr/>
          <a:lstStyle/>
          <a:p>
            <a:pPr lvl="0"/>
            <a:endParaRPr lang="en-US" noProof="0"/>
          </a:p>
        </p:txBody>
      </p:sp>
      <p:sp>
        <p:nvSpPr>
          <p:cNvPr id="4" name="Rectangle 6">
            <a:extLst>
              <a:ext uri="{FF2B5EF4-FFF2-40B4-BE49-F238E27FC236}">
                <a16:creationId xmlns:a16="http://schemas.microsoft.com/office/drawing/2014/main" id="{E814ED9C-896D-41A7-8CF0-6775AB8905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9014681-3DD8-461D-ABC7-F98B8C1027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82D6872-5BB4-4EE8-8426-14F9096503C1}"/>
              </a:ext>
            </a:extLst>
          </p:cNvPr>
          <p:cNvSpPr>
            <a:spLocks noGrp="1" noChangeArrowheads="1"/>
          </p:cNvSpPr>
          <p:nvPr>
            <p:ph type="sldNum" sz="quarter" idx="12"/>
          </p:nvPr>
        </p:nvSpPr>
        <p:spPr>
          <a:ln/>
        </p:spPr>
        <p:txBody>
          <a:bodyPr/>
          <a:lstStyle>
            <a:lvl1pPr>
              <a:defRPr/>
            </a:lvl1pPr>
          </a:lstStyle>
          <a:p>
            <a:fld id="{C298AD59-DE77-4A31-89EE-CAC9E5E39057}" type="slidenum">
              <a:rPr lang="en-US" altLang="en-US"/>
              <a:pPr/>
              <a:t>‹#›</a:t>
            </a:fld>
            <a:endParaRPr lang="en-US" altLang="en-US"/>
          </a:p>
        </p:txBody>
      </p:sp>
    </p:spTree>
    <p:extLst>
      <p:ext uri="{BB962C8B-B14F-4D97-AF65-F5344CB8AC3E}">
        <p14:creationId xmlns:p14="http://schemas.microsoft.com/office/powerpoint/2010/main" val="38063051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7E26354-9236-4913-89C5-16517A8DF14D}" type="slidenum">
              <a:rPr lang="en-US" altLang="en-US" smtClean="0"/>
              <a:pPr/>
              <a:t>‹#›</a:t>
            </a:fld>
            <a:endParaRPr lang="en-US" altLang="en-US"/>
          </a:p>
        </p:txBody>
      </p:sp>
    </p:spTree>
    <p:extLst>
      <p:ext uri="{BB962C8B-B14F-4D97-AF65-F5344CB8AC3E}">
        <p14:creationId xmlns:p14="http://schemas.microsoft.com/office/powerpoint/2010/main" val="148060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266184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300748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0CA380C-4C33-4A85-ABB9-768394B99757}" type="slidenum">
              <a:rPr lang="en-US" altLang="en-US" smtClean="0"/>
              <a:pPr/>
              <a:t>‹#›</a:t>
            </a:fld>
            <a:endParaRPr lang="en-US" altLang="en-US"/>
          </a:p>
        </p:txBody>
      </p:sp>
    </p:spTree>
    <p:extLst>
      <p:ext uri="{BB962C8B-B14F-4D97-AF65-F5344CB8AC3E}">
        <p14:creationId xmlns:p14="http://schemas.microsoft.com/office/powerpoint/2010/main" val="180960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C4E8B56-C9D1-466E-B427-43DBF5D56449}" type="slidenum">
              <a:rPr lang="en-US" altLang="en-US" smtClean="0"/>
              <a:pPr/>
              <a:t>‹#›</a:t>
            </a:fld>
            <a:endParaRPr lang="en-US" altLang="en-US"/>
          </a:p>
        </p:txBody>
      </p:sp>
    </p:spTree>
    <p:extLst>
      <p:ext uri="{BB962C8B-B14F-4D97-AF65-F5344CB8AC3E}">
        <p14:creationId xmlns:p14="http://schemas.microsoft.com/office/powerpoint/2010/main" val="14545024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1442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5B65CF9-0960-4CF2-A93B-E2729DFCBE9C}" type="slidenum">
              <a:rPr lang="en-US" altLang="en-US" smtClean="0"/>
              <a:pPr/>
              <a:t>‹#›</a:t>
            </a:fld>
            <a:endParaRPr lang="en-US" altLang="en-US"/>
          </a:p>
        </p:txBody>
      </p:sp>
    </p:spTree>
    <p:extLst>
      <p:ext uri="{BB962C8B-B14F-4D97-AF65-F5344CB8AC3E}">
        <p14:creationId xmlns:p14="http://schemas.microsoft.com/office/powerpoint/2010/main" val="11521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0D7E1D7B-E45A-40D9-9CDB-A9A45E78E998}" type="slidenum">
              <a:rPr lang="en-US" altLang="en-US" smtClean="0"/>
              <a:pPr/>
              <a:t>‹#›</a:t>
            </a:fld>
            <a:endParaRPr lang="en-US" altLang="en-US"/>
          </a:p>
        </p:txBody>
      </p:sp>
    </p:spTree>
    <p:extLst>
      <p:ext uri="{BB962C8B-B14F-4D97-AF65-F5344CB8AC3E}">
        <p14:creationId xmlns:p14="http://schemas.microsoft.com/office/powerpoint/2010/main" val="403841877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slide" Target="slide69.xml"/><Relationship Id="rId5" Type="http://schemas.openxmlformats.org/officeDocument/2006/relationships/slide" Target="slide47.xml"/><Relationship Id="rId4" Type="http://schemas.openxmlformats.org/officeDocument/2006/relationships/slide" Target="slide12.xml"/></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8" Type="http://schemas.openxmlformats.org/officeDocument/2006/relationships/slide" Target="slide108.xml"/><Relationship Id="rId3" Type="http://schemas.openxmlformats.org/officeDocument/2006/relationships/slide" Target="slide102.xml"/><Relationship Id="rId7" Type="http://schemas.openxmlformats.org/officeDocument/2006/relationships/slide" Target="slide123.xml"/><Relationship Id="rId2" Type="http://schemas.openxmlformats.org/officeDocument/2006/relationships/slide" Target="slide107.xml"/><Relationship Id="rId1" Type="http://schemas.openxmlformats.org/officeDocument/2006/relationships/slideLayout" Target="../slideLayouts/slideLayout18.xml"/><Relationship Id="rId6" Type="http://schemas.openxmlformats.org/officeDocument/2006/relationships/slide" Target="slide117.xml"/><Relationship Id="rId5" Type="http://schemas.openxmlformats.org/officeDocument/2006/relationships/slide" Target="slide111.xml"/><Relationship Id="rId4" Type="http://schemas.openxmlformats.org/officeDocument/2006/relationships/slide" Target="slide81.xml"/></Relationships>
</file>

<file path=ppt/slides/_rels/slide10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18.xml"/><Relationship Id="rId4" Type="http://schemas.openxmlformats.org/officeDocument/2006/relationships/hyperlink" Target="file:///E:\HS%20ca%20nhan_LeTrung\bai%2011.ppt" TargetMode="External"/></Relationships>
</file>

<file path=ppt/slides/_rels/slide110.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89.jpeg"/><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96.jpeg"/><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 Target="slide118.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8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jpeg"/></Relationships>
</file>

<file path=ppt/slides/_rels/slide86.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 Target="slide124.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2FA18B2C-6808-4426-9C2E-D93D8A8F8560}"/>
              </a:ext>
            </a:extLst>
          </p:cNvPr>
          <p:cNvSpPr>
            <a:spLocks noGrp="1" noChangeArrowheads="1"/>
          </p:cNvSpPr>
          <p:nvPr>
            <p:ph type="title"/>
          </p:nvPr>
        </p:nvSpPr>
        <p:spPr>
          <a:xfrm>
            <a:off x="0" y="228600"/>
            <a:ext cx="9144000" cy="1295400"/>
          </a:xfrm>
        </p:spPr>
        <p:txBody>
          <a:bodyPr/>
          <a:lstStyle/>
          <a:p>
            <a:pPr algn="ctr" eaLnBrk="1" hangingPunct="1"/>
            <a:r>
              <a:rPr lang="en-US" altLang="en-US" sz="2800" b="1">
                <a:solidFill>
                  <a:srgbClr val="FF3300"/>
                </a:solidFill>
              </a:rPr>
              <a:t>PHẦN</a:t>
            </a:r>
            <a:br>
              <a:rPr lang="en-US" altLang="en-US" sz="2800" b="1">
                <a:solidFill>
                  <a:srgbClr val="FF3300"/>
                </a:solidFill>
              </a:rPr>
            </a:br>
            <a:r>
              <a:rPr lang="en-US" altLang="en-US" sz="2800" b="1">
                <a:solidFill>
                  <a:srgbClr val="FF3300"/>
                </a:solidFill>
              </a:rPr>
              <a:t>KỸ NĂNG HOẠT ĐỘNG TRẠI – TRUYỀN TIN</a:t>
            </a:r>
            <a:br>
              <a:rPr lang="en-US" altLang="en-US" b="1">
                <a:solidFill>
                  <a:srgbClr val="FF3300"/>
                </a:solidFill>
              </a:rPr>
            </a:br>
            <a:endParaRPr lang="en-US" altLang="en-US" sz="1500" b="1">
              <a:solidFill>
                <a:srgbClr val="FF3300"/>
              </a:solidFill>
            </a:endParaRPr>
          </a:p>
        </p:txBody>
      </p:sp>
      <p:sp>
        <p:nvSpPr>
          <p:cNvPr id="112643" name="Rectangle 3">
            <a:extLst>
              <a:ext uri="{FF2B5EF4-FFF2-40B4-BE49-F238E27FC236}">
                <a16:creationId xmlns:a16="http://schemas.microsoft.com/office/drawing/2014/main" id="{989807AF-3114-4299-A661-835677247A2A}"/>
              </a:ext>
            </a:extLst>
          </p:cNvPr>
          <p:cNvSpPr>
            <a:spLocks noGrp="1" noChangeArrowheads="1"/>
          </p:cNvSpPr>
          <p:nvPr>
            <p:ph idx="1"/>
          </p:nvPr>
        </p:nvSpPr>
        <p:spPr>
          <a:xfrm>
            <a:off x="304800" y="1828800"/>
            <a:ext cx="5334000" cy="644525"/>
          </a:xfrm>
        </p:spPr>
        <p:txBody>
          <a:bodyPr/>
          <a:lstStyle/>
          <a:p>
            <a:pPr eaLnBrk="1" hangingPunct="1">
              <a:buFont typeface="Wingdings" panose="05000000000000000000" pitchFamily="2" charset="2"/>
              <a:buNone/>
            </a:pPr>
            <a:r>
              <a:rPr lang="en-US" altLang="en-US" sz="2600" b="1" dirty="0">
                <a:solidFill>
                  <a:srgbClr val="CC00CC"/>
                </a:solidFill>
                <a:hlinkClick r:id="rId3" action="ppaction://hlinksldjump"/>
              </a:rPr>
              <a:t>1. </a:t>
            </a:r>
            <a:r>
              <a:rPr lang="en-US" altLang="en-US" sz="2600" b="1" dirty="0" err="1">
                <a:solidFill>
                  <a:srgbClr val="CC00CC"/>
                </a:solidFill>
                <a:hlinkClick r:id="rId3" action="ppaction://hlinksldjump"/>
              </a:rPr>
              <a:t>Truyền</a:t>
            </a:r>
            <a:r>
              <a:rPr lang="en-US" altLang="en-US" sz="2600" b="1" dirty="0">
                <a:solidFill>
                  <a:srgbClr val="CC00CC"/>
                </a:solidFill>
                <a:hlinkClick r:id="rId3" action="ppaction://hlinksldjump"/>
              </a:rPr>
              <a:t> tin </a:t>
            </a:r>
            <a:r>
              <a:rPr lang="en-US" altLang="en-US" sz="2600" b="1" dirty="0" err="1">
                <a:solidFill>
                  <a:srgbClr val="CC00CC"/>
                </a:solidFill>
                <a:hlinkClick r:id="rId3" action="ppaction://hlinksldjump"/>
              </a:rPr>
              <a:t>bằng</a:t>
            </a:r>
            <a:r>
              <a:rPr lang="en-US" altLang="en-US" sz="2600" b="1" dirty="0">
                <a:solidFill>
                  <a:srgbClr val="CC00CC"/>
                </a:solidFill>
                <a:hlinkClick r:id="rId3" action="ppaction://hlinksldjump"/>
              </a:rPr>
              <a:t> Morse</a:t>
            </a:r>
            <a:endParaRPr lang="en-US" altLang="en-US" sz="2600" b="1" dirty="0">
              <a:solidFill>
                <a:srgbClr val="CC00CC"/>
              </a:solidFill>
              <a:hlinkClick r:id="rId3" action="ppaction://hlinksldjump"/>
            </a:endParaRPr>
          </a:p>
        </p:txBody>
      </p:sp>
      <p:sp>
        <p:nvSpPr>
          <p:cNvPr id="112644" name="Rectangle 4">
            <a:hlinkClick r:id="rId4" action="ppaction://hlinksldjump"/>
            <a:extLst>
              <a:ext uri="{FF2B5EF4-FFF2-40B4-BE49-F238E27FC236}">
                <a16:creationId xmlns:a16="http://schemas.microsoft.com/office/drawing/2014/main" id="{D2F36358-1F26-46B5-BB40-FE9BF0336DB1}"/>
              </a:ext>
            </a:extLst>
          </p:cNvPr>
          <p:cNvSpPr>
            <a:spLocks noChangeArrowheads="1"/>
          </p:cNvSpPr>
          <p:nvPr/>
        </p:nvSpPr>
        <p:spPr bwMode="auto">
          <a:xfrm>
            <a:off x="304800" y="2395538"/>
            <a:ext cx="685800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accent2"/>
              </a:buClr>
              <a:buFont typeface="Wingdings" panose="05000000000000000000" pitchFamily="2" charset="2"/>
              <a:buNone/>
            </a:pPr>
            <a:r>
              <a:rPr lang="en-US" altLang="en-US" sz="3000" b="1" u="sng" dirty="0">
                <a:solidFill>
                  <a:schemeClr val="hlink"/>
                </a:solidFill>
                <a:hlinkClick r:id="rId4" action="ppaction://hlinksldjump"/>
              </a:rPr>
              <a:t>2. </a:t>
            </a:r>
            <a:r>
              <a:rPr lang="en-US" altLang="en-US" sz="3000" b="1" u="sng" dirty="0" err="1">
                <a:solidFill>
                  <a:schemeClr val="hlink"/>
                </a:solidFill>
                <a:hlinkClick r:id="rId4" action="ppaction://hlinksldjump"/>
              </a:rPr>
              <a:t>Truyền</a:t>
            </a:r>
            <a:r>
              <a:rPr lang="en-US" altLang="en-US" sz="3000" b="1" u="sng" dirty="0">
                <a:solidFill>
                  <a:schemeClr val="hlink"/>
                </a:solidFill>
                <a:hlinkClick r:id="rId4" action="ppaction://hlinksldjump"/>
              </a:rPr>
              <a:t> tin </a:t>
            </a:r>
            <a:r>
              <a:rPr lang="en-US" altLang="en-US" sz="3000" b="1" u="sng" dirty="0" err="1">
                <a:solidFill>
                  <a:schemeClr val="hlink"/>
                </a:solidFill>
                <a:hlinkClick r:id="rId4" action="ppaction://hlinksldjump"/>
              </a:rPr>
              <a:t>bằng</a:t>
            </a:r>
            <a:r>
              <a:rPr lang="en-US" altLang="en-US" sz="3000" b="1" u="sng" dirty="0">
                <a:solidFill>
                  <a:schemeClr val="hlink"/>
                </a:solidFill>
                <a:hlinkClick r:id="rId4" action="ppaction://hlinksldjump"/>
              </a:rPr>
              <a:t> Semaphore</a:t>
            </a:r>
            <a:endParaRPr lang="en-US" altLang="en-US" sz="3000" b="1" u="sng" dirty="0">
              <a:solidFill>
                <a:schemeClr val="hlink"/>
              </a:solidFill>
            </a:endParaRPr>
          </a:p>
        </p:txBody>
      </p:sp>
      <p:sp>
        <p:nvSpPr>
          <p:cNvPr id="112645" name="Rectangle 5">
            <a:hlinkClick r:id="rId5" action="ppaction://hlinksldjump"/>
            <a:extLst>
              <a:ext uri="{FF2B5EF4-FFF2-40B4-BE49-F238E27FC236}">
                <a16:creationId xmlns:a16="http://schemas.microsoft.com/office/drawing/2014/main" id="{30FA5AA1-FC9A-4E46-B328-DD6B4694BCC1}"/>
              </a:ext>
            </a:extLst>
          </p:cNvPr>
          <p:cNvSpPr>
            <a:spLocks noChangeArrowheads="1"/>
          </p:cNvSpPr>
          <p:nvPr/>
        </p:nvSpPr>
        <p:spPr bwMode="auto">
          <a:xfrm>
            <a:off x="304800" y="3048000"/>
            <a:ext cx="27432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accent2"/>
              </a:buClr>
              <a:buFont typeface="Wingdings" panose="05000000000000000000" pitchFamily="2" charset="2"/>
              <a:buNone/>
            </a:pPr>
            <a:r>
              <a:rPr lang="en-US" altLang="en-US" sz="3000" b="1" u="sng" dirty="0">
                <a:solidFill>
                  <a:schemeClr val="hlink"/>
                </a:solidFill>
                <a:hlinkClick r:id="rId5" action="ppaction://hlinksldjump"/>
              </a:rPr>
              <a:t>3. </a:t>
            </a:r>
            <a:r>
              <a:rPr lang="en-US" altLang="en-US" sz="3000" b="1" u="sng" dirty="0" err="1">
                <a:solidFill>
                  <a:schemeClr val="hlink"/>
                </a:solidFill>
                <a:hlinkClick r:id="rId5" action="ppaction://hlinksldjump"/>
              </a:rPr>
              <a:t>Mật</a:t>
            </a:r>
            <a:r>
              <a:rPr lang="en-US" altLang="en-US" sz="3000" b="1" u="sng" dirty="0">
                <a:solidFill>
                  <a:schemeClr val="hlink"/>
                </a:solidFill>
                <a:hlinkClick r:id="rId5" action="ppaction://hlinksldjump"/>
              </a:rPr>
              <a:t> </a:t>
            </a:r>
            <a:r>
              <a:rPr lang="en-US" altLang="en-US" sz="3000" b="1" u="sng" dirty="0" err="1">
                <a:solidFill>
                  <a:schemeClr val="hlink"/>
                </a:solidFill>
                <a:hlinkClick r:id="rId5" action="ppaction://hlinksldjump"/>
              </a:rPr>
              <a:t>thư</a:t>
            </a:r>
            <a:endParaRPr lang="en-US" altLang="en-US" sz="3000" b="1" u="sng" dirty="0">
              <a:solidFill>
                <a:schemeClr val="hlink"/>
              </a:solidFill>
            </a:endParaRPr>
          </a:p>
        </p:txBody>
      </p:sp>
      <p:sp>
        <p:nvSpPr>
          <p:cNvPr id="112648" name="Rectangle 8">
            <a:hlinkClick r:id="rId6" action="ppaction://hlinksldjump"/>
            <a:extLst>
              <a:ext uri="{FF2B5EF4-FFF2-40B4-BE49-F238E27FC236}">
                <a16:creationId xmlns:a16="http://schemas.microsoft.com/office/drawing/2014/main" id="{D53C8D1B-5633-4F67-BF4F-6594AE541313}"/>
              </a:ext>
            </a:extLst>
          </p:cNvPr>
          <p:cNvSpPr>
            <a:spLocks noChangeArrowheads="1"/>
          </p:cNvSpPr>
          <p:nvPr/>
        </p:nvSpPr>
        <p:spPr bwMode="auto">
          <a:xfrm>
            <a:off x="304800" y="3702050"/>
            <a:ext cx="25908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accent2"/>
              </a:buClr>
              <a:buFont typeface="Wingdings" panose="05000000000000000000" pitchFamily="2" charset="2"/>
              <a:buNone/>
            </a:pPr>
            <a:r>
              <a:rPr lang="en-US" altLang="en-US" sz="3000" b="1" u="sng" dirty="0">
                <a:solidFill>
                  <a:schemeClr val="hlink"/>
                </a:solidFill>
                <a:hlinkClick r:id="rId6" action="ppaction://hlinksldjump"/>
              </a:rPr>
              <a:t>5. </a:t>
            </a:r>
            <a:r>
              <a:rPr lang="en-US" altLang="en-US" sz="3000" b="1" u="sng" dirty="0" err="1">
                <a:solidFill>
                  <a:schemeClr val="hlink"/>
                </a:solidFill>
                <a:hlinkClick r:id="rId6" action="ppaction://hlinksldjump"/>
              </a:rPr>
              <a:t>Nút</a:t>
            </a:r>
            <a:r>
              <a:rPr lang="en-US" altLang="en-US" sz="3000" b="1" u="sng" dirty="0">
                <a:solidFill>
                  <a:schemeClr val="hlink"/>
                </a:solidFill>
                <a:hlinkClick r:id="rId6" action="ppaction://hlinksldjump"/>
              </a:rPr>
              <a:t> </a:t>
            </a:r>
            <a:r>
              <a:rPr lang="en-US" altLang="en-US" sz="3000" b="1" u="sng" dirty="0" err="1">
                <a:solidFill>
                  <a:schemeClr val="hlink"/>
                </a:solidFill>
                <a:hlinkClick r:id="rId6" action="ppaction://hlinksldjump"/>
              </a:rPr>
              <a:t>dây</a:t>
            </a:r>
            <a:endParaRPr lang="en-US" altLang="en-US" sz="3000" b="1" u="sng"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wedge">
                                      <p:cBhvr>
                                        <p:cTn id="7" dur="2000"/>
                                        <p:tgtEl>
                                          <p:spTgt spid="11264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112643">
                                            <p:txEl>
                                              <p:pRg st="0" end="0"/>
                                            </p:txEl>
                                          </p:spTgt>
                                        </p:tgtEl>
                                        <p:attrNameLst>
                                          <p:attrName>style.visibility</p:attrName>
                                        </p:attrNameLst>
                                      </p:cBhvr>
                                      <p:to>
                                        <p:strVal val="visible"/>
                                      </p:to>
                                    </p:set>
                                    <p:anim calcmode="lin" valueType="num">
                                      <p:cBhvr additive="base">
                                        <p:cTn id="11" dur="10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12643">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3000"/>
                            </p:stCondLst>
                            <p:childTnLst>
                              <p:par>
                                <p:cTn id="14" presetID="7" presetClass="entr" presetSubtype="4" fill="hold" grpId="0" nodeType="afterEffect">
                                  <p:stCondLst>
                                    <p:cond delay="0"/>
                                  </p:stCondLst>
                                  <p:childTnLst>
                                    <p:set>
                                      <p:cBhvr>
                                        <p:cTn id="15" dur="1" fill="hold">
                                          <p:stCondLst>
                                            <p:cond delay="0"/>
                                          </p:stCondLst>
                                        </p:cTn>
                                        <p:tgtEl>
                                          <p:spTgt spid="112644"/>
                                        </p:tgtEl>
                                        <p:attrNameLst>
                                          <p:attrName>style.visibility</p:attrName>
                                        </p:attrNameLst>
                                      </p:cBhvr>
                                      <p:to>
                                        <p:strVal val="visible"/>
                                      </p:to>
                                    </p:set>
                                    <p:anim calcmode="lin" valueType="num">
                                      <p:cBhvr additive="base">
                                        <p:cTn id="16" dur="1000" fill="hold"/>
                                        <p:tgtEl>
                                          <p:spTgt spid="112644"/>
                                        </p:tgtEl>
                                        <p:attrNameLst>
                                          <p:attrName>ppt_x</p:attrName>
                                        </p:attrNameLst>
                                      </p:cBhvr>
                                      <p:tavLst>
                                        <p:tav tm="0">
                                          <p:val>
                                            <p:strVal val="#ppt_x"/>
                                          </p:val>
                                        </p:tav>
                                        <p:tav tm="100000">
                                          <p:val>
                                            <p:strVal val="#ppt_x"/>
                                          </p:val>
                                        </p:tav>
                                      </p:tavLst>
                                    </p:anim>
                                    <p:anim calcmode="lin" valueType="num">
                                      <p:cBhvr additive="base">
                                        <p:cTn id="17" dur="1000" fill="hold"/>
                                        <p:tgtEl>
                                          <p:spTgt spid="112644"/>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4000"/>
                            </p:stCondLst>
                            <p:childTnLst>
                              <p:par>
                                <p:cTn id="19" presetID="7" presetClass="entr" presetSubtype="4" fill="hold" grpId="0" nodeType="afterEffect">
                                  <p:stCondLst>
                                    <p:cond delay="0"/>
                                  </p:stCondLst>
                                  <p:childTnLst>
                                    <p:set>
                                      <p:cBhvr>
                                        <p:cTn id="20" dur="1" fill="hold">
                                          <p:stCondLst>
                                            <p:cond delay="0"/>
                                          </p:stCondLst>
                                        </p:cTn>
                                        <p:tgtEl>
                                          <p:spTgt spid="112645"/>
                                        </p:tgtEl>
                                        <p:attrNameLst>
                                          <p:attrName>style.visibility</p:attrName>
                                        </p:attrNameLst>
                                      </p:cBhvr>
                                      <p:to>
                                        <p:strVal val="visible"/>
                                      </p:to>
                                    </p:set>
                                    <p:anim calcmode="lin" valueType="num">
                                      <p:cBhvr additive="base">
                                        <p:cTn id="21" dur="1000" fill="hold"/>
                                        <p:tgtEl>
                                          <p:spTgt spid="112645"/>
                                        </p:tgtEl>
                                        <p:attrNameLst>
                                          <p:attrName>ppt_x</p:attrName>
                                        </p:attrNameLst>
                                      </p:cBhvr>
                                      <p:tavLst>
                                        <p:tav tm="0">
                                          <p:val>
                                            <p:strVal val="#ppt_x"/>
                                          </p:val>
                                        </p:tav>
                                        <p:tav tm="100000">
                                          <p:val>
                                            <p:strVal val="#ppt_x"/>
                                          </p:val>
                                        </p:tav>
                                      </p:tavLst>
                                    </p:anim>
                                    <p:anim calcmode="lin" valueType="num">
                                      <p:cBhvr additive="base">
                                        <p:cTn id="22" dur="1000" fill="hold"/>
                                        <p:tgtEl>
                                          <p:spTgt spid="112645"/>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0"/>
                            </p:stCondLst>
                            <p:childTnLst>
                              <p:par>
                                <p:cTn id="24" presetID="7" presetClass="entr" presetSubtype="4" fill="hold" grpId="0" nodeType="afterEffect">
                                  <p:stCondLst>
                                    <p:cond delay="0"/>
                                  </p:stCondLst>
                                  <p:childTnLst>
                                    <p:set>
                                      <p:cBhvr>
                                        <p:cTn id="25" dur="1" fill="hold">
                                          <p:stCondLst>
                                            <p:cond delay="0"/>
                                          </p:stCondLst>
                                        </p:cTn>
                                        <p:tgtEl>
                                          <p:spTgt spid="112648"/>
                                        </p:tgtEl>
                                        <p:attrNameLst>
                                          <p:attrName>style.visibility</p:attrName>
                                        </p:attrNameLst>
                                      </p:cBhvr>
                                      <p:to>
                                        <p:strVal val="visible"/>
                                      </p:to>
                                    </p:set>
                                    <p:anim calcmode="lin" valueType="num">
                                      <p:cBhvr additive="base">
                                        <p:cTn id="26" dur="1000" fill="hold"/>
                                        <p:tgtEl>
                                          <p:spTgt spid="112648"/>
                                        </p:tgtEl>
                                        <p:attrNameLst>
                                          <p:attrName>ppt_x</p:attrName>
                                        </p:attrNameLst>
                                      </p:cBhvr>
                                      <p:tavLst>
                                        <p:tav tm="0">
                                          <p:val>
                                            <p:strVal val="#ppt_x"/>
                                          </p:val>
                                        </p:tav>
                                        <p:tav tm="100000">
                                          <p:val>
                                            <p:strVal val="#ppt_x"/>
                                          </p:val>
                                        </p:tav>
                                      </p:tavLst>
                                    </p:anim>
                                    <p:anim calcmode="lin" valueType="num">
                                      <p:cBhvr additive="base">
                                        <p:cTn id="27" dur="1000" fill="hold"/>
                                        <p:tgtEl>
                                          <p:spTgt spid="1126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build="p"/>
      <p:bldP spid="112644" grpId="0"/>
      <p:bldP spid="112645" grpId="0"/>
      <p:bldP spid="1126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3E8F346D-65FC-48DD-8B03-3A43CD46A85E}"/>
              </a:ext>
            </a:extLst>
          </p:cNvPr>
          <p:cNvSpPr>
            <a:spLocks noChangeArrowheads="1"/>
          </p:cNvSpPr>
          <p:nvPr/>
        </p:nvSpPr>
        <p:spPr bwMode="auto">
          <a:xfrm>
            <a:off x="990600" y="533400"/>
            <a:ext cx="716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685800" algn="l"/>
              </a:tabLst>
              <a:defRPr>
                <a:solidFill>
                  <a:schemeClr val="tx1"/>
                </a:solidFill>
                <a:latin typeface="Verdana" panose="020B0604030504040204" pitchFamily="34" charset="0"/>
              </a:defRPr>
            </a:lvl1pPr>
            <a:lvl2pPr marL="742950" indent="-285750">
              <a:tabLst>
                <a:tab pos="685800" algn="l"/>
              </a:tabLst>
              <a:defRPr>
                <a:solidFill>
                  <a:schemeClr val="tx1"/>
                </a:solidFill>
                <a:latin typeface="Verdana" panose="020B0604030504040204" pitchFamily="34" charset="0"/>
              </a:defRPr>
            </a:lvl2pPr>
            <a:lvl3pPr marL="1143000" indent="-228600">
              <a:tabLst>
                <a:tab pos="685800" algn="l"/>
              </a:tabLst>
              <a:defRPr>
                <a:solidFill>
                  <a:schemeClr val="tx1"/>
                </a:solidFill>
                <a:latin typeface="Verdana" panose="020B0604030504040204" pitchFamily="34" charset="0"/>
              </a:defRPr>
            </a:lvl3pPr>
            <a:lvl4pPr marL="1600200" indent="-228600">
              <a:tabLst>
                <a:tab pos="685800" algn="l"/>
              </a:tabLst>
              <a:defRPr>
                <a:solidFill>
                  <a:schemeClr val="tx1"/>
                </a:solidFill>
                <a:latin typeface="Verdana" panose="020B0604030504040204" pitchFamily="34" charset="0"/>
              </a:defRPr>
            </a:lvl4pPr>
            <a:lvl5pPr marL="2057400" indent="-228600">
              <a:tabLst>
                <a:tab pos="6858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VNI-Times" pitchFamily="2" charset="0"/>
              </a:rPr>
              <a:t>5. Baûng Morse theo maãu töï Alphabet vaø soá:  </a:t>
            </a:r>
          </a:p>
        </p:txBody>
      </p:sp>
      <p:graphicFrame>
        <p:nvGraphicFramePr>
          <p:cNvPr id="117811" name="Group 51">
            <a:extLst>
              <a:ext uri="{FF2B5EF4-FFF2-40B4-BE49-F238E27FC236}">
                <a16:creationId xmlns:a16="http://schemas.microsoft.com/office/drawing/2014/main" id="{DFF480EE-4619-43D1-8B2B-C86D123288CF}"/>
              </a:ext>
            </a:extLst>
          </p:cNvPr>
          <p:cNvGraphicFramePr>
            <a:graphicFrameLocks noGrp="1"/>
          </p:cNvGraphicFramePr>
          <p:nvPr>
            <p:ph/>
          </p:nvPr>
        </p:nvGraphicFramePr>
        <p:xfrm>
          <a:off x="822325" y="1828800"/>
          <a:ext cx="7559675" cy="4359275"/>
        </p:xfrm>
        <a:graphic>
          <a:graphicData uri="http://schemas.openxmlformats.org/drawingml/2006/table">
            <a:tbl>
              <a:tblPr/>
              <a:tblGrid>
                <a:gridCol w="1482725">
                  <a:extLst>
                    <a:ext uri="{9D8B030D-6E8A-4147-A177-3AD203B41FA5}">
                      <a16:colId xmlns:a16="http://schemas.microsoft.com/office/drawing/2014/main" val="20000"/>
                    </a:ext>
                  </a:extLst>
                </a:gridCol>
                <a:gridCol w="1446213">
                  <a:extLst>
                    <a:ext uri="{9D8B030D-6E8A-4147-A177-3AD203B41FA5}">
                      <a16:colId xmlns:a16="http://schemas.microsoft.com/office/drawing/2014/main" val="20001"/>
                    </a:ext>
                  </a:extLst>
                </a:gridCol>
                <a:gridCol w="1522412">
                  <a:extLst>
                    <a:ext uri="{9D8B030D-6E8A-4147-A177-3AD203B41FA5}">
                      <a16:colId xmlns:a16="http://schemas.microsoft.com/office/drawing/2014/main" val="20002"/>
                    </a:ext>
                  </a:extLst>
                </a:gridCol>
                <a:gridCol w="1633538">
                  <a:extLst>
                    <a:ext uri="{9D8B030D-6E8A-4147-A177-3AD203B41FA5}">
                      <a16:colId xmlns:a16="http://schemas.microsoft.com/office/drawing/2014/main" val="20003"/>
                    </a:ext>
                  </a:extLst>
                </a:gridCol>
                <a:gridCol w="1474787">
                  <a:extLst>
                    <a:ext uri="{9D8B030D-6E8A-4147-A177-3AD203B41FA5}">
                      <a16:colId xmlns:a16="http://schemas.microsoft.com/office/drawing/2014/main" val="20004"/>
                    </a:ext>
                  </a:extLst>
                </a:gridCol>
              </a:tblGrid>
              <a:tr h="4359275">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A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B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C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D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E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F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G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H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I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J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K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L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M   - -</a:t>
                      </a:r>
                      <a:endParaRPr kumimoji="0" lang="en-US" sz="2800" b="1" i="0" u="none" strike="noStrike" cap="none" normalizeH="0" baseline="0">
                        <a:ln>
                          <a:noFill/>
                        </a:ln>
                        <a:solidFill>
                          <a:srgbClr val="0000FF"/>
                        </a:solidFill>
                        <a:effectLst/>
                        <a:latin typeface="Verdana"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N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O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P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Q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R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S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T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U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V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W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X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Y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Z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CH - - - - </a:t>
                      </a:r>
                      <a:endParaRPr kumimoji="0" lang="en-US" sz="2800" b="1" i="0" u="none" strike="noStrike" cap="none" normalizeH="0" baseline="0">
                        <a:ln>
                          <a:noFill/>
                        </a:ln>
                        <a:solidFill>
                          <a:srgbClr val="0000FF"/>
                        </a:solidFill>
                        <a:effectLst/>
                        <a:latin typeface="Verdana"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1 .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2 .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3 .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4 .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5 . . . . .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6 -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7 -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8 - - - . . </a:t>
                      </a:r>
                      <a:endParaRPr kumimoji="0" lang="en-US" sz="28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9 - - - - .</a:t>
                      </a: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VNI-Times" pitchFamily="2" charset="0"/>
                          <a:cs typeface="Times New Roman" pitchFamily="18" charset="0"/>
                        </a:rPr>
                        <a:t>0 - - - - -</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1000" fill="hold"/>
                                        <p:tgtEl>
                                          <p:spTgt spid="117762"/>
                                        </p:tgtEl>
                                        <p:attrNameLst>
                                          <p:attrName>ppt_x</p:attrName>
                                        </p:attrNameLst>
                                      </p:cBhvr>
                                      <p:tavLst>
                                        <p:tav tm="0">
                                          <p:val>
                                            <p:strVal val="#ppt_x"/>
                                          </p:val>
                                        </p:tav>
                                        <p:tav tm="100000">
                                          <p:val>
                                            <p:strVal val="#ppt_x"/>
                                          </p:val>
                                        </p:tav>
                                      </p:tavLst>
                                    </p:anim>
                                    <p:anim calcmode="lin" valueType="num">
                                      <p:cBhvr additive="base">
                                        <p:cTn id="8" dur="1000" fill="hold"/>
                                        <p:tgtEl>
                                          <p:spTgt spid="1177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9" presetID="7" presetClass="entr" presetSubtype="4" fill="hold" nodeType="withEffect">
                                  <p:stCondLst>
                                    <p:cond delay="0"/>
                                  </p:stCondLst>
                                  <p:childTnLst>
                                    <p:set>
                                      <p:cBhvr>
                                        <p:cTn id="10" dur="1" fill="hold">
                                          <p:stCondLst>
                                            <p:cond delay="0"/>
                                          </p:stCondLst>
                                        </p:cTn>
                                        <p:tgtEl>
                                          <p:spTgt spid="117811"/>
                                        </p:tgtEl>
                                        <p:attrNameLst>
                                          <p:attrName>style.visibility</p:attrName>
                                        </p:attrNameLst>
                                      </p:cBhvr>
                                      <p:to>
                                        <p:strVal val="visible"/>
                                      </p:to>
                                    </p:set>
                                    <p:anim calcmode="lin" valueType="num">
                                      <p:cBhvr additive="base">
                                        <p:cTn id="11" dur="1000" fill="hold"/>
                                        <p:tgtEl>
                                          <p:spTgt spid="117811"/>
                                        </p:tgtEl>
                                        <p:attrNameLst>
                                          <p:attrName>ppt_x</p:attrName>
                                        </p:attrNameLst>
                                      </p:cBhvr>
                                      <p:tavLst>
                                        <p:tav tm="0">
                                          <p:val>
                                            <p:strVal val="#ppt_x"/>
                                          </p:val>
                                        </p:tav>
                                        <p:tav tm="100000">
                                          <p:val>
                                            <p:strVal val="#ppt_x"/>
                                          </p:val>
                                        </p:tav>
                                      </p:tavLst>
                                    </p:anim>
                                    <p:anim calcmode="lin" valueType="num">
                                      <p:cBhvr additive="base">
                                        <p:cTn id="12" dur="1000" fill="hold"/>
                                        <p:tgtEl>
                                          <p:spTgt spid="117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a:extLst>
              <a:ext uri="{FF2B5EF4-FFF2-40B4-BE49-F238E27FC236}">
                <a16:creationId xmlns:a16="http://schemas.microsoft.com/office/drawing/2014/main" id="{D156FDD0-8B14-4960-9931-6D7A8BAB259F}"/>
              </a:ext>
            </a:extLst>
          </p:cNvPr>
          <p:cNvPicPr>
            <a:picLocks noChangeAspect="1" noChangeArrowheads="1"/>
          </p:cNvPicPr>
          <p:nvPr/>
        </p:nvPicPr>
        <p:blipFill>
          <a:blip r:embed="rId2">
            <a:lum bright="6000" contrast="42000"/>
            <a:extLst>
              <a:ext uri="{28A0092B-C50C-407E-A947-70E740481C1C}">
                <a14:useLocalDpi xmlns:a14="http://schemas.microsoft.com/office/drawing/2010/main" val="0"/>
              </a:ext>
            </a:extLst>
          </a:blip>
          <a:srcRect/>
          <a:stretch>
            <a:fillRect/>
          </a:stretch>
        </p:blipFill>
        <p:spPr bwMode="auto">
          <a:xfrm>
            <a:off x="1143000" y="990600"/>
            <a:ext cx="67056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WordArt 2">
            <a:extLst>
              <a:ext uri="{FF2B5EF4-FFF2-40B4-BE49-F238E27FC236}">
                <a16:creationId xmlns:a16="http://schemas.microsoft.com/office/drawing/2014/main" id="{5E7134A6-2418-41AE-BB64-4EDEAD2FA5C4}"/>
              </a:ext>
            </a:extLst>
          </p:cNvPr>
          <p:cNvSpPr>
            <a:spLocks noChangeArrowheads="1" noChangeShapeType="1" noTextEdit="1"/>
          </p:cNvSpPr>
          <p:nvPr/>
        </p:nvSpPr>
        <p:spPr bwMode="auto">
          <a:xfrm>
            <a:off x="704850" y="304800"/>
            <a:ext cx="7829550" cy="1143000"/>
          </a:xfrm>
          <a:prstGeom prst="rect">
            <a:avLst/>
          </a:prstGeom>
        </p:spPr>
        <p:txBody>
          <a:bodyPr wrap="none" fromWordArt="1">
            <a:prstTxWarp prst="textPlain">
              <a:avLst>
                <a:gd name="adj" fmla="val 48065"/>
              </a:avLst>
            </a:prstTxWarp>
          </a:bodyPr>
          <a:lstStyle/>
          <a:p>
            <a:pPr algn="ctr"/>
            <a:r>
              <a:rPr lang="en-US" sz="3600" kern="10">
                <a:ln w="12700">
                  <a:solidFill>
                    <a:srgbClr val="808080"/>
                  </a:solidFill>
                  <a:round/>
                  <a:headEnd/>
                  <a:tailEnd/>
                </a:ln>
                <a:solidFill>
                  <a:srgbClr val="FF0000"/>
                </a:solidFill>
                <a:effectLst>
                  <a:outerShdw dist="35921" dir="2700000" sy="50000" kx="2115830" algn="bl" rotWithShape="0">
                    <a:srgbClr val="C0C0C0"/>
                  </a:outerShdw>
                </a:effectLst>
                <a:latin typeface="Book Antiqua" panose="02040602050305030304" pitchFamily="18" charset="0"/>
              </a:rPr>
              <a:t>NÚT TRANG TRÍ</a:t>
            </a:r>
          </a:p>
        </p:txBody>
      </p:sp>
      <p:sp>
        <p:nvSpPr>
          <p:cNvPr id="278531" name="AutoShape 3">
            <a:hlinkClick r:id="rId2" action="ppaction://hlinksldjump" highlightClick="1"/>
            <a:extLst>
              <a:ext uri="{FF2B5EF4-FFF2-40B4-BE49-F238E27FC236}">
                <a16:creationId xmlns:a16="http://schemas.microsoft.com/office/drawing/2014/main" id="{E535970C-52E4-40AE-B1DE-68FC58AD674E}"/>
              </a:ext>
            </a:extLst>
          </p:cNvPr>
          <p:cNvSpPr>
            <a:spLocks noChangeArrowheads="1"/>
          </p:cNvSpPr>
          <p:nvPr/>
        </p:nvSpPr>
        <p:spPr bwMode="auto">
          <a:xfrm>
            <a:off x="8077200" y="6248400"/>
            <a:ext cx="1066800" cy="609600"/>
          </a:xfrm>
          <a:prstGeom prst="actionButtonReturn">
            <a:avLst/>
          </a:prstGeom>
          <a:gradFill rotWithShape="0">
            <a:gsLst>
              <a:gs pos="0">
                <a:srgbClr val="FFFFFF"/>
              </a:gs>
              <a:gs pos="7001">
                <a:srgbClr val="E6E6E6"/>
              </a:gs>
              <a:gs pos="32001">
                <a:srgbClr val="7D8496"/>
              </a:gs>
              <a:gs pos="47000">
                <a:srgbClr val="E6E6E6"/>
              </a:gs>
              <a:gs pos="85001">
                <a:srgbClr val="7D8496"/>
              </a:gs>
              <a:gs pos="100000">
                <a:srgbClr val="E6E6E6"/>
              </a:gs>
            </a:gsLst>
            <a:path path="rect">
              <a:fillToRect r="100000" b="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78532" name="AutoShape 4">
            <a:hlinkClick r:id="rId3" action="ppaction://hlinksldjump" highlightClick="1"/>
            <a:extLst>
              <a:ext uri="{FF2B5EF4-FFF2-40B4-BE49-F238E27FC236}">
                <a16:creationId xmlns:a16="http://schemas.microsoft.com/office/drawing/2014/main" id="{EE12970C-FDBA-4F24-A5AC-5687449C3A79}"/>
              </a:ext>
            </a:extLst>
          </p:cNvPr>
          <p:cNvSpPr>
            <a:spLocks noChangeArrowheads="1"/>
          </p:cNvSpPr>
          <p:nvPr/>
        </p:nvSpPr>
        <p:spPr bwMode="auto">
          <a:xfrm>
            <a:off x="838200" y="2438400"/>
            <a:ext cx="3124200" cy="990600"/>
          </a:xfrm>
          <a:prstGeom prst="actionButtonBlank">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000" b="1">
                <a:solidFill>
                  <a:schemeClr val="bg2"/>
                </a:solidFill>
                <a:latin typeface="VNI-Times" pitchFamily="2" charset="0"/>
                <a:hlinkClick r:id="rId3" action="ppaction://hlinksldjump"/>
              </a:rPr>
              <a:t>HOA 4 CAÙNH</a:t>
            </a:r>
            <a:endParaRPr lang="en-US" altLang="en-US" sz="2000" b="1">
              <a:solidFill>
                <a:schemeClr val="bg2"/>
              </a:solidFill>
              <a:latin typeface="VNI-Times" pitchFamily="2" charset="0"/>
            </a:endParaRPr>
          </a:p>
        </p:txBody>
      </p:sp>
      <p:sp>
        <p:nvSpPr>
          <p:cNvPr id="278533" name="AutoShape 5">
            <a:hlinkClick r:id="rId4" action="ppaction://hlinksldjump" highlightClick="1"/>
            <a:extLst>
              <a:ext uri="{FF2B5EF4-FFF2-40B4-BE49-F238E27FC236}">
                <a16:creationId xmlns:a16="http://schemas.microsoft.com/office/drawing/2014/main" id="{BC594F88-5F95-40E7-B9D8-EF2FF34CDCCF}"/>
              </a:ext>
            </a:extLst>
          </p:cNvPr>
          <p:cNvSpPr>
            <a:spLocks noChangeArrowheads="1"/>
          </p:cNvSpPr>
          <p:nvPr/>
        </p:nvSpPr>
        <p:spPr bwMode="auto">
          <a:xfrm>
            <a:off x="5105400" y="2438400"/>
            <a:ext cx="2895600" cy="990600"/>
          </a:xfrm>
          <a:prstGeom prst="actionButtonBlank">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000" b="1">
                <a:solidFill>
                  <a:schemeClr val="bg2"/>
                </a:solidFill>
                <a:latin typeface="VNI-Times" pitchFamily="2" charset="0"/>
                <a:hlinkClick r:id="rId5" action="ppaction://hlinksldjump"/>
              </a:rPr>
              <a:t>MOÙC XÍCH</a:t>
            </a:r>
            <a:endParaRPr lang="en-US" altLang="en-US" sz="2000" b="1">
              <a:solidFill>
                <a:schemeClr val="bg2"/>
              </a:solidFill>
              <a:latin typeface="VNI-Times" pitchFamily="2" charset="0"/>
            </a:endParaRPr>
          </a:p>
        </p:txBody>
      </p:sp>
      <p:sp>
        <p:nvSpPr>
          <p:cNvPr id="278534" name="AutoShape 6">
            <a:hlinkClick r:id="rId3" action="ppaction://hlinksldjump" highlightClick="1"/>
            <a:extLst>
              <a:ext uri="{FF2B5EF4-FFF2-40B4-BE49-F238E27FC236}">
                <a16:creationId xmlns:a16="http://schemas.microsoft.com/office/drawing/2014/main" id="{E03B49EA-7E65-4565-BC65-A9860A02DD24}"/>
              </a:ext>
            </a:extLst>
          </p:cNvPr>
          <p:cNvSpPr>
            <a:spLocks noChangeArrowheads="1"/>
          </p:cNvSpPr>
          <p:nvPr/>
        </p:nvSpPr>
        <p:spPr bwMode="auto">
          <a:xfrm>
            <a:off x="838200" y="3886200"/>
            <a:ext cx="3124200" cy="990600"/>
          </a:xfrm>
          <a:prstGeom prst="actionButtonBlank">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000" b="1">
                <a:solidFill>
                  <a:srgbClr val="0000FF"/>
                </a:solidFill>
                <a:latin typeface="VNI-Times" pitchFamily="2" charset="0"/>
                <a:hlinkClick r:id="rId6" action="ppaction://hlinksldjump"/>
              </a:rPr>
              <a:t>NUÙT CUÙC </a:t>
            </a:r>
          </a:p>
          <a:p>
            <a:pPr algn="ctr" eaLnBrk="1" hangingPunct="1"/>
            <a:r>
              <a:rPr lang="en-US" altLang="en-US" sz="2000" b="1" u="sng">
                <a:solidFill>
                  <a:srgbClr val="0000FF"/>
                </a:solidFill>
                <a:latin typeface="VNI-Times" pitchFamily="2" charset="0"/>
                <a:hlinkClick r:id="rId6" action="ppaction://hlinksldjump"/>
              </a:rPr>
              <a:t>AÙO</a:t>
            </a:r>
            <a:r>
              <a:rPr lang="en-US" altLang="en-US" sz="2000" b="1" u="sng">
                <a:solidFill>
                  <a:srgbClr val="0000FF"/>
                </a:solidFill>
                <a:latin typeface="VNI-Times" pitchFamily="2" charset="0"/>
              </a:rPr>
              <a:t> THƯỜNG</a:t>
            </a:r>
            <a:r>
              <a:rPr lang="en-US" altLang="en-US" sz="2000" b="1" u="sng">
                <a:solidFill>
                  <a:schemeClr val="bg2"/>
                </a:solidFill>
                <a:latin typeface="VNI-Times" pitchFamily="2" charset="0"/>
              </a:rPr>
              <a:t> </a:t>
            </a:r>
          </a:p>
        </p:txBody>
      </p:sp>
      <p:sp>
        <p:nvSpPr>
          <p:cNvPr id="278535" name="AutoShape 7">
            <a:hlinkClick r:id="rId7" action="ppaction://hlinksldjump" highlightClick="1"/>
            <a:extLst>
              <a:ext uri="{FF2B5EF4-FFF2-40B4-BE49-F238E27FC236}">
                <a16:creationId xmlns:a16="http://schemas.microsoft.com/office/drawing/2014/main" id="{16EBB223-66D1-421A-8A45-FBBA9F52CF53}"/>
              </a:ext>
            </a:extLst>
          </p:cNvPr>
          <p:cNvSpPr>
            <a:spLocks noChangeArrowheads="1"/>
          </p:cNvSpPr>
          <p:nvPr/>
        </p:nvSpPr>
        <p:spPr bwMode="auto">
          <a:xfrm>
            <a:off x="5029200" y="3886200"/>
            <a:ext cx="2971800" cy="990600"/>
          </a:xfrm>
          <a:prstGeom prst="actionButtonBlank">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000" b="1">
                <a:solidFill>
                  <a:srgbClr val="0000FF"/>
                </a:solidFill>
                <a:latin typeface="VNI-Times" pitchFamily="2" charset="0"/>
                <a:hlinkClick r:id="rId6" action="ppaction://hlinksldjump"/>
              </a:rPr>
              <a:t>NUÙT CUÙC AÙO</a:t>
            </a:r>
            <a:endParaRPr lang="en-US" altLang="en-US" sz="2000" b="1">
              <a:solidFill>
                <a:srgbClr val="0000FF"/>
              </a:solidFill>
              <a:latin typeface="VNI-Times" pitchFamily="2" charset="0"/>
            </a:endParaRPr>
          </a:p>
          <a:p>
            <a:pPr algn="ctr" eaLnBrk="1" hangingPunct="1"/>
            <a:r>
              <a:rPr lang="en-US" altLang="en-US" sz="2000" b="1" u="sng">
                <a:solidFill>
                  <a:srgbClr val="0000FF"/>
                </a:solidFill>
                <a:latin typeface="VNI-Times" pitchFamily="2" charset="0"/>
              </a:rPr>
              <a:t>NHẬT BẢN</a:t>
            </a:r>
          </a:p>
        </p:txBody>
      </p:sp>
      <p:sp>
        <p:nvSpPr>
          <p:cNvPr id="278536" name="AutoShape 8">
            <a:hlinkClick r:id="rId8" action="ppaction://hlinksldjump" highlightClick="1"/>
            <a:extLst>
              <a:ext uri="{FF2B5EF4-FFF2-40B4-BE49-F238E27FC236}">
                <a16:creationId xmlns:a16="http://schemas.microsoft.com/office/drawing/2014/main" id="{47B3E87B-F386-4C13-960B-1B9987DC65D7}"/>
              </a:ext>
            </a:extLst>
          </p:cNvPr>
          <p:cNvSpPr>
            <a:spLocks noChangeArrowheads="1"/>
          </p:cNvSpPr>
          <p:nvPr/>
        </p:nvSpPr>
        <p:spPr bwMode="auto">
          <a:xfrm>
            <a:off x="5029200" y="5181600"/>
            <a:ext cx="2971800" cy="990600"/>
          </a:xfrm>
          <a:prstGeom prst="actionButtonBlank">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000" b="1" u="sng">
                <a:solidFill>
                  <a:srgbClr val="0000FF"/>
                </a:solidFill>
                <a:latin typeface="Times New Roman" panose="02020603050405020304" pitchFamily="18" charset="0"/>
              </a:rPr>
              <a:t>NÚT HOA TỨ </a:t>
            </a:r>
          </a:p>
          <a:p>
            <a:pPr algn="ctr" eaLnBrk="1" hangingPunct="1"/>
            <a:r>
              <a:rPr lang="en-US" altLang="en-US" sz="2000" b="1" u="sng">
                <a:solidFill>
                  <a:srgbClr val="0000FF"/>
                </a:solidFill>
                <a:latin typeface="Times New Roman" panose="02020603050405020304" pitchFamily="18" charset="0"/>
              </a:rPr>
              <a:t>CÁNH (KIỂU KHÁC)</a:t>
            </a:r>
          </a:p>
        </p:txBody>
      </p:sp>
      <p:sp>
        <p:nvSpPr>
          <p:cNvPr id="278537" name="AutoShape 9">
            <a:hlinkClick r:id="" action="ppaction://noaction" highlightClick="1"/>
            <a:extLst>
              <a:ext uri="{FF2B5EF4-FFF2-40B4-BE49-F238E27FC236}">
                <a16:creationId xmlns:a16="http://schemas.microsoft.com/office/drawing/2014/main" id="{A160E804-0186-4F01-B3C9-922058934C9B}"/>
              </a:ext>
            </a:extLst>
          </p:cNvPr>
          <p:cNvSpPr>
            <a:spLocks noChangeArrowheads="1"/>
          </p:cNvSpPr>
          <p:nvPr/>
        </p:nvSpPr>
        <p:spPr bwMode="auto">
          <a:xfrm>
            <a:off x="857250" y="5181600"/>
            <a:ext cx="3028950" cy="990600"/>
          </a:xfrm>
          <a:prstGeom prst="actionButtonBlank">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000" b="1" u="sng">
                <a:solidFill>
                  <a:srgbClr val="0000FF"/>
                </a:solidFill>
                <a:latin typeface="Times New Roman" panose="02020603050405020304" pitchFamily="18" charset="0"/>
              </a:rPr>
              <a:t>NÚT THẮT </a:t>
            </a:r>
          </a:p>
          <a:p>
            <a:pPr algn="ctr" eaLnBrk="1" hangingPunct="1"/>
            <a:r>
              <a:rPr lang="en-US" altLang="en-US" sz="2000" b="1" u="sng">
                <a:solidFill>
                  <a:srgbClr val="0000FF"/>
                </a:solidFill>
                <a:latin typeface="Times New Roman" panose="02020603050405020304" pitchFamily="18" charset="0"/>
              </a:rPr>
              <a:t>CARAVAT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78530"/>
                                        </p:tgtEl>
                                        <p:attrNameLst>
                                          <p:attrName>style.visibility</p:attrName>
                                        </p:attrNameLst>
                                      </p:cBhvr>
                                      <p:to>
                                        <p:strVal val="visible"/>
                                      </p:to>
                                    </p:set>
                                    <p:anim to="" calcmode="lin" valueType="num">
                                      <p:cBhvr>
                                        <p:cTn id="7" dur="1" fill="hold"/>
                                        <p:tgtEl>
                                          <p:spTgt spid="278530"/>
                                        </p:tgtEl>
                                        <p:attrNameLst>
                                          <p:attrName/>
                                        </p:attrNameLst>
                                      </p:cBhvr>
                                    </p:anim>
                                  </p:childTnLst>
                                </p:cTn>
                              </p:par>
                            </p:childTnLst>
                          </p:cTn>
                        </p:par>
                        <p:par>
                          <p:cTn id="8" fill="hold" nodeType="afterGroup">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278532"/>
                                        </p:tgtEl>
                                        <p:attrNameLst>
                                          <p:attrName>style.visibility</p:attrName>
                                        </p:attrNameLst>
                                      </p:cBhvr>
                                      <p:to>
                                        <p:strVal val="visible"/>
                                      </p:to>
                                    </p:set>
                                    <p:anim to="" calcmode="lin" valueType="num">
                                      <p:cBhvr>
                                        <p:cTn id="11" dur="1" fill="hold"/>
                                        <p:tgtEl>
                                          <p:spTgt spid="278532"/>
                                        </p:tgtEl>
                                        <p:attrNameLst>
                                          <p:attrName/>
                                        </p:attrNameLst>
                                      </p:cBhvr>
                                    </p:anim>
                                  </p:childTnLst>
                                </p:cTn>
                              </p:par>
                            </p:childTnLst>
                          </p:cTn>
                        </p:par>
                        <p:par>
                          <p:cTn id="12" fill="hold" nodeType="afterGroup">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278533"/>
                                        </p:tgtEl>
                                        <p:attrNameLst>
                                          <p:attrName>style.visibility</p:attrName>
                                        </p:attrNameLst>
                                      </p:cBhvr>
                                      <p:to>
                                        <p:strVal val="visible"/>
                                      </p:to>
                                    </p:set>
                                    <p:anim to="" calcmode="lin" valueType="num">
                                      <p:cBhvr>
                                        <p:cTn id="15" dur="1" fill="hold"/>
                                        <p:tgtEl>
                                          <p:spTgt spid="278533"/>
                                        </p:tgtEl>
                                        <p:attrNameLst>
                                          <p:attrName/>
                                        </p:attrNameLst>
                                      </p:cBhvr>
                                    </p:anim>
                                  </p:childTnLst>
                                </p:cTn>
                              </p:par>
                            </p:childTnLst>
                          </p:cTn>
                        </p:par>
                        <p:par>
                          <p:cTn id="16" fill="hold" nodeType="afterGroup">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278534"/>
                                        </p:tgtEl>
                                        <p:attrNameLst>
                                          <p:attrName>style.visibility</p:attrName>
                                        </p:attrNameLst>
                                      </p:cBhvr>
                                      <p:to>
                                        <p:strVal val="visible"/>
                                      </p:to>
                                    </p:set>
                                    <p:anim to="" calcmode="lin" valueType="num">
                                      <p:cBhvr>
                                        <p:cTn id="19" dur="1" fill="hold"/>
                                        <p:tgtEl>
                                          <p:spTgt spid="278534"/>
                                        </p:tgtEl>
                                        <p:attrNameLst>
                                          <p:attrName/>
                                        </p:attrNameLst>
                                      </p:cBhvr>
                                    </p:anim>
                                  </p:childTnLst>
                                </p:cTn>
                              </p:par>
                            </p:childTnLst>
                          </p:cTn>
                        </p:par>
                        <p:par>
                          <p:cTn id="20" fill="hold" nodeType="afterGroup">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278535"/>
                                        </p:tgtEl>
                                        <p:attrNameLst>
                                          <p:attrName>style.visibility</p:attrName>
                                        </p:attrNameLst>
                                      </p:cBhvr>
                                      <p:to>
                                        <p:strVal val="visible"/>
                                      </p:to>
                                    </p:set>
                                    <p:anim to="" calcmode="lin" valueType="num">
                                      <p:cBhvr>
                                        <p:cTn id="23" dur="1" fill="hold"/>
                                        <p:tgtEl>
                                          <p:spTgt spid="278535"/>
                                        </p:tgtEl>
                                        <p:attrNameLst>
                                          <p:attrName/>
                                        </p:attrNameLst>
                                      </p:cBhvr>
                                    </p:anim>
                                  </p:childTnLst>
                                </p:cTn>
                              </p:par>
                            </p:childTnLst>
                          </p:cTn>
                        </p:par>
                        <p:par>
                          <p:cTn id="24" fill="hold" nodeType="afterGroup">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278536"/>
                                        </p:tgtEl>
                                        <p:attrNameLst>
                                          <p:attrName>style.visibility</p:attrName>
                                        </p:attrNameLst>
                                      </p:cBhvr>
                                      <p:to>
                                        <p:strVal val="visible"/>
                                      </p:to>
                                    </p:set>
                                    <p:anim to="" calcmode="lin" valueType="num">
                                      <p:cBhvr>
                                        <p:cTn id="27" dur="1" fill="hold"/>
                                        <p:tgtEl>
                                          <p:spTgt spid="278536"/>
                                        </p:tgtEl>
                                        <p:attrNameLst>
                                          <p:attrName/>
                                        </p:attrNameLst>
                                      </p:cBhvr>
                                    </p:anim>
                                  </p:childTnLst>
                                </p:cTn>
                              </p:par>
                            </p:childTnLst>
                          </p:cTn>
                        </p:par>
                        <p:par>
                          <p:cTn id="28" fill="hold" nodeType="afterGroup">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278537"/>
                                        </p:tgtEl>
                                        <p:attrNameLst>
                                          <p:attrName>style.visibility</p:attrName>
                                        </p:attrNameLst>
                                      </p:cBhvr>
                                      <p:to>
                                        <p:strVal val="visible"/>
                                      </p:to>
                                    </p:set>
                                    <p:anim to="" calcmode="lin" valueType="num">
                                      <p:cBhvr>
                                        <p:cTn id="31" dur="1" fill="hold"/>
                                        <p:tgtEl>
                                          <p:spTgt spid="278537"/>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8" fill="hold" grpId="0" nodeType="clickEffect">
                                  <p:stCondLst>
                                    <p:cond delay="0"/>
                                  </p:stCondLst>
                                  <p:childTnLst>
                                    <p:set>
                                      <p:cBhvr>
                                        <p:cTn id="35" dur="1" fill="hold">
                                          <p:stCondLst>
                                            <p:cond delay="0"/>
                                          </p:stCondLst>
                                        </p:cTn>
                                        <p:tgtEl>
                                          <p:spTgt spid="278531"/>
                                        </p:tgtEl>
                                        <p:attrNameLst>
                                          <p:attrName>style.visibility</p:attrName>
                                        </p:attrNameLst>
                                      </p:cBhvr>
                                      <p:to>
                                        <p:strVal val="visible"/>
                                      </p:to>
                                    </p:set>
                                    <p:anim calcmode="lin" valueType="num">
                                      <p:cBhvr additive="base">
                                        <p:cTn id="36" dur="500" fill="hold"/>
                                        <p:tgtEl>
                                          <p:spTgt spid="278531"/>
                                        </p:tgtEl>
                                        <p:attrNameLst>
                                          <p:attrName>ppt_x</p:attrName>
                                        </p:attrNameLst>
                                      </p:cBhvr>
                                      <p:tavLst>
                                        <p:tav tm="0">
                                          <p:val>
                                            <p:strVal val="0-#ppt_w/2"/>
                                          </p:val>
                                        </p:tav>
                                        <p:tav tm="100000">
                                          <p:val>
                                            <p:strVal val="#ppt_x"/>
                                          </p:val>
                                        </p:tav>
                                      </p:tavLst>
                                    </p:anim>
                                    <p:anim calcmode="lin" valueType="num">
                                      <p:cBhvr additive="base">
                                        <p:cTn id="37" dur="500" fill="hold"/>
                                        <p:tgtEl>
                                          <p:spTgt spid="2785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animBg="1"/>
      <p:bldP spid="278532" grpId="0" animBg="1"/>
      <p:bldP spid="278533" grpId="0" animBg="1"/>
      <p:bldP spid="278534" grpId="0" animBg="1"/>
      <p:bldP spid="278535" grpId="0" animBg="1"/>
      <p:bldP spid="278536" grpId="0" animBg="1"/>
      <p:bldP spid="27853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WordArt 2">
            <a:extLst>
              <a:ext uri="{FF2B5EF4-FFF2-40B4-BE49-F238E27FC236}">
                <a16:creationId xmlns:a16="http://schemas.microsoft.com/office/drawing/2014/main" id="{7788265E-5483-43E9-A0AE-BB03B935A8A0}"/>
              </a:ext>
            </a:extLst>
          </p:cNvPr>
          <p:cNvSpPr>
            <a:spLocks noChangeArrowheads="1" noChangeShapeType="1" noTextEdit="1"/>
          </p:cNvSpPr>
          <p:nvPr/>
        </p:nvSpPr>
        <p:spPr bwMode="auto">
          <a:xfrm>
            <a:off x="1295400" y="114300"/>
            <a:ext cx="6858000" cy="1562100"/>
          </a:xfrm>
          <a:prstGeom prst="rect">
            <a:avLst/>
          </a:prstGeom>
        </p:spPr>
        <p:txBody>
          <a:bodyPr wrap="none" fromWordArt="1">
            <a:prstTxWarp prst="textPlain">
              <a:avLst>
                <a:gd name="adj" fmla="val 50000"/>
              </a:avLst>
            </a:prstTxWarp>
            <a:scene3d>
              <a:camera prst="legacyPerspectiveBottomRight">
                <a:rot lat="0" lon="21239991" rev="0"/>
              </a:camera>
              <a:lightRig rig="legacyHarsh3" dir="l"/>
            </a:scene3d>
            <a:sp3d extrusionH="430200" prstMaterial="legacyMatte">
              <a:extrusionClr>
                <a:srgbClr val="C0C0C0"/>
              </a:extrusionClr>
              <a:contourClr>
                <a:srgbClr val="DCEBF5"/>
              </a:contour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NÚT HOA 4 CÁNH</a:t>
            </a:r>
          </a:p>
        </p:txBody>
      </p:sp>
      <p:pic>
        <p:nvPicPr>
          <p:cNvPr id="279555" name="Picture 3" descr="hoa 4 canh5">
            <a:extLst>
              <a:ext uri="{FF2B5EF4-FFF2-40B4-BE49-F238E27FC236}">
                <a16:creationId xmlns:a16="http://schemas.microsoft.com/office/drawing/2014/main" id="{12A74782-88BC-4EC2-A36F-4B3285012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48291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6" name="Text Box 4">
            <a:extLst>
              <a:ext uri="{FF2B5EF4-FFF2-40B4-BE49-F238E27FC236}">
                <a16:creationId xmlns:a16="http://schemas.microsoft.com/office/drawing/2014/main" id="{D9E3C41B-2E6C-4622-8788-93251B7B8C9D}"/>
              </a:ext>
            </a:extLst>
          </p:cNvPr>
          <p:cNvSpPr txBox="1">
            <a:spLocks noChangeArrowheads="1"/>
          </p:cNvSpPr>
          <p:nvPr/>
        </p:nvSpPr>
        <p:spPr bwMode="auto">
          <a:xfrm>
            <a:off x="5562600" y="2286000"/>
            <a:ext cx="32766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3200" b="1">
                <a:solidFill>
                  <a:srgbClr val="FD0903"/>
                </a:solidFill>
                <a:latin typeface="VNI-Times" pitchFamily="2" charset="0"/>
              </a:rPr>
              <a:t>COÂNG DỤNG</a:t>
            </a:r>
          </a:p>
          <a:p>
            <a:pPr algn="just" eaLnBrk="1" hangingPunct="1">
              <a:spcBef>
                <a:spcPct val="50000"/>
              </a:spcBef>
            </a:pPr>
            <a:r>
              <a:rPr lang="en-US" altLang="en-US" sz="2400" b="1">
                <a:solidFill>
                  <a:srgbClr val="0000FF"/>
                </a:solidFill>
                <a:latin typeface="VNI-Times" pitchFamily="2" charset="0"/>
              </a:rPr>
              <a:t>Trang trí ñaàu daây, laøm daây ñeo coøi…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79554"/>
                                        </p:tgtEl>
                                        <p:attrNameLst>
                                          <p:attrName>style.visibility</p:attrName>
                                        </p:attrNameLst>
                                      </p:cBhvr>
                                      <p:to>
                                        <p:strVal val="visible"/>
                                      </p:to>
                                    </p:set>
                                    <p:anim to="" calcmode="lin" valueType="num">
                                      <p:cBhvr>
                                        <p:cTn id="7" dur="1" fill="hold"/>
                                        <p:tgtEl>
                                          <p:spTgt spid="279554"/>
                                        </p:tgtEl>
                                        <p:attrNameLst>
                                          <p:attrName/>
                                        </p:attrNameLst>
                                      </p:cBhvr>
                                    </p:anim>
                                  </p:childTnLst>
                                </p:cTn>
                              </p:par>
                            </p:childTnLst>
                          </p:cTn>
                        </p:par>
                        <p:par>
                          <p:cTn id="8" fill="hold" nodeType="afterGroup">
                            <p:stCondLst>
                              <p:cond delay="0"/>
                            </p:stCondLst>
                            <p:childTnLst>
                              <p:par>
                                <p:cTn id="9" presetID="4" presetClass="entr" presetSubtype="32" fill="hold" nodeType="afterEffect">
                                  <p:stCondLst>
                                    <p:cond delay="0"/>
                                  </p:stCondLst>
                                  <p:childTnLst>
                                    <p:set>
                                      <p:cBhvr>
                                        <p:cTn id="10" dur="1" fill="hold">
                                          <p:stCondLst>
                                            <p:cond delay="0"/>
                                          </p:stCondLst>
                                        </p:cTn>
                                        <p:tgtEl>
                                          <p:spTgt spid="279555"/>
                                        </p:tgtEl>
                                        <p:attrNameLst>
                                          <p:attrName>style.visibility</p:attrName>
                                        </p:attrNameLst>
                                      </p:cBhvr>
                                      <p:to>
                                        <p:strVal val="visible"/>
                                      </p:to>
                                    </p:set>
                                    <p:animEffect transition="in" filter="box(out)">
                                      <p:cBhvr>
                                        <p:cTn id="11" dur="500"/>
                                        <p:tgtEl>
                                          <p:spTgt spid="2795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7" presetClass="entr" presetSubtype="2" fill="hold" grpId="0" nodeType="clickEffect">
                                  <p:stCondLst>
                                    <p:cond delay="0"/>
                                  </p:stCondLst>
                                  <p:childTnLst>
                                    <p:set>
                                      <p:cBhvr>
                                        <p:cTn id="15" dur="1" fill="hold">
                                          <p:stCondLst>
                                            <p:cond delay="0"/>
                                          </p:stCondLst>
                                        </p:cTn>
                                        <p:tgtEl>
                                          <p:spTgt spid="279556"/>
                                        </p:tgtEl>
                                        <p:attrNameLst>
                                          <p:attrName>style.visibility</p:attrName>
                                        </p:attrNameLst>
                                      </p:cBhvr>
                                      <p:to>
                                        <p:strVal val="visible"/>
                                      </p:to>
                                    </p:set>
                                    <p:anim calcmode="lin" valueType="num">
                                      <p:cBhvr additive="base">
                                        <p:cTn id="16" dur="1000" fill="hold"/>
                                        <p:tgtEl>
                                          <p:spTgt spid="279556"/>
                                        </p:tgtEl>
                                        <p:attrNameLst>
                                          <p:attrName>ppt_x</p:attrName>
                                        </p:attrNameLst>
                                      </p:cBhvr>
                                      <p:tavLst>
                                        <p:tav tm="0">
                                          <p:val>
                                            <p:strVal val="1+#ppt_w/2"/>
                                          </p:val>
                                        </p:tav>
                                        <p:tav tm="100000">
                                          <p:val>
                                            <p:strVal val="#ppt_x"/>
                                          </p:val>
                                        </p:tav>
                                      </p:tavLst>
                                    </p:anim>
                                    <p:anim calcmode="lin" valueType="num">
                                      <p:cBhvr additive="base">
                                        <p:cTn id="17" dur="1000" fill="hold"/>
                                        <p:tgtEl>
                                          <p:spTgt spid="279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hoa 4 canh1">
            <a:extLst>
              <a:ext uri="{FF2B5EF4-FFF2-40B4-BE49-F238E27FC236}">
                <a16:creationId xmlns:a16="http://schemas.microsoft.com/office/drawing/2014/main" id="{2D0A70C5-BE52-4E32-BF1E-3A4899B4C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038"/>
            <a:ext cx="815340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oa 4 canh2">
            <a:extLst>
              <a:ext uri="{FF2B5EF4-FFF2-40B4-BE49-F238E27FC236}">
                <a16:creationId xmlns:a16="http://schemas.microsoft.com/office/drawing/2014/main" id="{2E28A235-C98E-499A-B9CD-9909645B1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2713"/>
            <a:ext cx="7162800"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oa 4 canh3">
            <a:extLst>
              <a:ext uri="{FF2B5EF4-FFF2-40B4-BE49-F238E27FC236}">
                <a16:creationId xmlns:a16="http://schemas.microsoft.com/office/drawing/2014/main" id="{92DF3E63-8367-44C2-A305-FD6A5B7E9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463"/>
            <a:ext cx="9144000" cy="656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oa 4 canh4">
            <a:extLst>
              <a:ext uri="{FF2B5EF4-FFF2-40B4-BE49-F238E27FC236}">
                <a16:creationId xmlns:a16="http://schemas.microsoft.com/office/drawing/2014/main" id="{31FF029C-E78A-45DC-AC11-78942CE35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34400"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hoa 4 canh5">
            <a:extLst>
              <a:ext uri="{FF2B5EF4-FFF2-40B4-BE49-F238E27FC236}">
                <a16:creationId xmlns:a16="http://schemas.microsoft.com/office/drawing/2014/main" id="{879E42D6-05F0-4AE6-81A3-35B7B58B6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89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5" name="AutoShape 3">
            <a:hlinkClick r:id="rId3" action="ppaction://hlinksldjump" highlightClick="1"/>
            <a:extLst>
              <a:ext uri="{FF2B5EF4-FFF2-40B4-BE49-F238E27FC236}">
                <a16:creationId xmlns:a16="http://schemas.microsoft.com/office/drawing/2014/main" id="{092EB334-07D0-4C78-B83E-18934D412EFB}"/>
              </a:ext>
            </a:extLst>
          </p:cNvPr>
          <p:cNvSpPr>
            <a:spLocks noChangeArrowheads="1"/>
          </p:cNvSpPr>
          <p:nvPr/>
        </p:nvSpPr>
        <p:spPr bwMode="auto">
          <a:xfrm>
            <a:off x="8534400" y="6248400"/>
            <a:ext cx="609600" cy="609600"/>
          </a:xfrm>
          <a:prstGeom prst="actionButtonBackPrevious">
            <a:avLst/>
          </a:prstGeom>
          <a:gradFill rotWithShape="0">
            <a:gsLst>
              <a:gs pos="0">
                <a:srgbClr val="E6E6E6"/>
              </a:gs>
              <a:gs pos="14999">
                <a:srgbClr val="7D8496"/>
              </a:gs>
              <a:gs pos="53000">
                <a:srgbClr val="E6E6E6"/>
              </a:gs>
              <a:gs pos="67999">
                <a:srgbClr val="7D8496"/>
              </a:gs>
              <a:gs pos="92999">
                <a:srgbClr val="E6E6E6"/>
              </a:gs>
              <a:gs pos="100000">
                <a:srgbClr val="FFFFF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anim calcmode="lin" valueType="num">
                                      <p:cBhvr additive="base">
                                        <p:cTn id="7" dur="500" fill="hold"/>
                                        <p:tgtEl>
                                          <p:spTgt spid="284675"/>
                                        </p:tgtEl>
                                        <p:attrNameLst>
                                          <p:attrName>ppt_x</p:attrName>
                                        </p:attrNameLst>
                                      </p:cBhvr>
                                      <p:tavLst>
                                        <p:tav tm="0">
                                          <p:val>
                                            <p:strVal val="0-#ppt_w/2"/>
                                          </p:val>
                                        </p:tav>
                                        <p:tav tm="100000">
                                          <p:val>
                                            <p:strVal val="#ppt_x"/>
                                          </p:val>
                                        </p:tav>
                                      </p:tavLst>
                                    </p:anim>
                                    <p:anim calcmode="lin" valueType="num">
                                      <p:cBhvr additive="base">
                                        <p:cTn id="8" dur="500" fill="hold"/>
                                        <p:tgtEl>
                                          <p:spTgt spid="2846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54B807A-210C-4438-90E1-E6757FE03BC8}"/>
              </a:ext>
            </a:extLst>
          </p:cNvPr>
          <p:cNvSpPr>
            <a:spLocks noGrp="1" noChangeArrowheads="1"/>
          </p:cNvSpPr>
          <p:nvPr>
            <p:ph type="title"/>
          </p:nvPr>
        </p:nvSpPr>
        <p:spPr>
          <a:xfrm>
            <a:off x="304800" y="304800"/>
            <a:ext cx="8482013" cy="758825"/>
          </a:xfrm>
        </p:spPr>
        <p:txBody>
          <a:bodyPr/>
          <a:lstStyle/>
          <a:p>
            <a:pPr eaLnBrk="1" hangingPunct="1"/>
            <a:r>
              <a:rPr lang="en-US" altLang="en-US" sz="3400" b="1">
                <a:solidFill>
                  <a:srgbClr val="0000FF"/>
                </a:solidFill>
              </a:rPr>
              <a:t>NÚT HOA TỨ CÁNH (KIỂU KHÁC)</a:t>
            </a:r>
          </a:p>
        </p:txBody>
      </p:sp>
      <p:pic>
        <p:nvPicPr>
          <p:cNvPr id="162819" name="Picture 3">
            <a:extLst>
              <a:ext uri="{FF2B5EF4-FFF2-40B4-BE49-F238E27FC236}">
                <a16:creationId xmlns:a16="http://schemas.microsoft.com/office/drawing/2014/main" id="{FFF5E6B6-0628-4605-9365-BE0E1E82028E}"/>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2743200" y="1524000"/>
            <a:ext cx="3289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a:extLst>
              <a:ext uri="{FF2B5EF4-FFF2-40B4-BE49-F238E27FC236}">
                <a16:creationId xmlns:a16="http://schemas.microsoft.com/office/drawing/2014/main" id="{8F6D56FF-B9BA-47FF-B68F-36EE0C7E0094}"/>
              </a:ext>
            </a:extLst>
          </p:cNvPr>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1447800" y="1600200"/>
            <a:ext cx="61737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BẢNG MORSE">
            <a:extLst>
              <a:ext uri="{FF2B5EF4-FFF2-40B4-BE49-F238E27FC236}">
                <a16:creationId xmlns:a16="http://schemas.microsoft.com/office/drawing/2014/main" id="{FBEEA0F6-E0FB-4A38-9DDB-2834EBA3A287}"/>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l="15315" t="8479" r="12613" b="5841"/>
          <a:stretch>
            <a:fillRect/>
          </a:stretch>
        </p:blipFill>
        <p:spPr bwMode="auto">
          <a:xfrm>
            <a:off x="1143000" y="1905000"/>
            <a:ext cx="6705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3">
            <a:extLst>
              <a:ext uri="{FF2B5EF4-FFF2-40B4-BE49-F238E27FC236}">
                <a16:creationId xmlns:a16="http://schemas.microsoft.com/office/drawing/2014/main" id="{BAA4576C-2997-4FFD-9922-3C96D3A24EE6}"/>
              </a:ext>
            </a:extLst>
          </p:cNvPr>
          <p:cNvSpPr>
            <a:spLocks noChangeArrowheads="1"/>
          </p:cNvSpPr>
          <p:nvPr/>
        </p:nvSpPr>
        <p:spPr bwMode="auto">
          <a:xfrm>
            <a:off x="3352800" y="533400"/>
            <a:ext cx="26971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6. Tháp Morse:</a:t>
            </a:r>
          </a:p>
        </p:txBody>
      </p:sp>
      <p:sp>
        <p:nvSpPr>
          <p:cNvPr id="118788" name="Rectangle 4">
            <a:extLst>
              <a:ext uri="{FF2B5EF4-FFF2-40B4-BE49-F238E27FC236}">
                <a16:creationId xmlns:a16="http://schemas.microsoft.com/office/drawing/2014/main" id="{FF23CE91-B047-4D9B-9995-99CA71040E8D}"/>
              </a:ext>
            </a:extLst>
          </p:cNvPr>
          <p:cNvSpPr>
            <a:spLocks noGrp="1" noChangeArrowheads="1"/>
          </p:cNvSpPr>
          <p:nvPr>
            <p:ph type="title"/>
          </p:nvPr>
        </p:nvSpPr>
        <p:spPr>
          <a:xfrm>
            <a:off x="2776538" y="6172200"/>
            <a:ext cx="3848100" cy="342900"/>
          </a:xfrm>
          <a:noFill/>
        </p:spPr>
        <p:txBody>
          <a:bodyPr anchor="ctr">
            <a:normAutofit/>
          </a:bodyPr>
          <a:lstStyle/>
          <a:p>
            <a:pPr algn="just" eaLnBrk="1" hangingPunct="1"/>
            <a:r>
              <a:rPr lang="en-US" altLang="en-US" sz="1800" b="1">
                <a:solidFill>
                  <a:srgbClr val="0000FF"/>
                </a:solidFill>
              </a:rPr>
              <a:t>* Kết thúc phần Morse.</a:t>
            </a:r>
            <a:endParaRPr lang="en-US" altLang="en-US" sz="1800" b="1">
              <a:solidFill>
                <a:srgbClr val="0000FF"/>
              </a:solidFill>
              <a:hlinkClick r:id="rId4" action="ppaction://hlinkpres?slideindex=1&amp;slidetitle="/>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1000" fill="hold"/>
                                        <p:tgtEl>
                                          <p:spTgt spid="118786"/>
                                        </p:tgtEl>
                                        <p:attrNameLst>
                                          <p:attrName>ppt_x</p:attrName>
                                        </p:attrNameLst>
                                      </p:cBhvr>
                                      <p:tavLst>
                                        <p:tav tm="0">
                                          <p:val>
                                            <p:strVal val="#ppt_x"/>
                                          </p:val>
                                        </p:tav>
                                        <p:tav tm="100000">
                                          <p:val>
                                            <p:strVal val="#ppt_x"/>
                                          </p:val>
                                        </p:tav>
                                      </p:tavLst>
                                    </p:anim>
                                    <p:anim calcmode="lin" valueType="num">
                                      <p:cBhvr additive="base">
                                        <p:cTn id="8" dur="1000" fill="hold"/>
                                        <p:tgtEl>
                                          <p:spTgt spid="118786"/>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18787"/>
                                        </p:tgtEl>
                                        <p:attrNameLst>
                                          <p:attrName>style.visibility</p:attrName>
                                        </p:attrNameLst>
                                      </p:cBhvr>
                                      <p:to>
                                        <p:strVal val="visible"/>
                                      </p:to>
                                    </p:set>
                                    <p:anim calcmode="lin" valueType="num">
                                      <p:cBhvr additive="base">
                                        <p:cTn id="11" dur="1000" fill="hold"/>
                                        <p:tgtEl>
                                          <p:spTgt spid="118787"/>
                                        </p:tgtEl>
                                        <p:attrNameLst>
                                          <p:attrName>ppt_x</p:attrName>
                                        </p:attrNameLst>
                                      </p:cBhvr>
                                      <p:tavLst>
                                        <p:tav tm="0">
                                          <p:val>
                                            <p:strVal val="#ppt_x"/>
                                          </p:val>
                                        </p:tav>
                                        <p:tav tm="100000">
                                          <p:val>
                                            <p:strVal val="#ppt_x"/>
                                          </p:val>
                                        </p:tav>
                                      </p:tavLst>
                                    </p:anim>
                                    <p:anim calcmode="lin" valueType="num">
                                      <p:cBhvr additive="base">
                                        <p:cTn id="12" dur="1000" fill="hold"/>
                                        <p:tgtEl>
                                          <p:spTgt spid="1187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8788"/>
                                        </p:tgtEl>
                                        <p:attrNameLst>
                                          <p:attrName>style.visibility</p:attrName>
                                        </p:attrNameLst>
                                      </p:cBhvr>
                                      <p:to>
                                        <p:strVal val="visible"/>
                                      </p:to>
                                    </p:set>
                                    <p:anim to="" calcmode="lin" valueType="num">
                                      <p:cBhvr>
                                        <p:cTn id="17" dur="1" fill="hold"/>
                                        <p:tgtEl>
                                          <p:spTgt spid="1187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P spid="118788"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a:extLst>
              <a:ext uri="{FF2B5EF4-FFF2-40B4-BE49-F238E27FC236}">
                <a16:creationId xmlns:a16="http://schemas.microsoft.com/office/drawing/2014/main" id="{9979A9B8-B977-46E8-8AB0-2BC5689D6D62}"/>
              </a:ext>
            </a:extLst>
          </p:cNvPr>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1828800" y="1066800"/>
            <a:ext cx="50292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47" name="AutoShape 3">
            <a:hlinkClick r:id="rId3" action="ppaction://hlinksldjump" highlightClick="1"/>
            <a:extLst>
              <a:ext uri="{FF2B5EF4-FFF2-40B4-BE49-F238E27FC236}">
                <a16:creationId xmlns:a16="http://schemas.microsoft.com/office/drawing/2014/main" id="{7ACF193F-E660-4975-89AA-186B8827E244}"/>
              </a:ext>
            </a:extLst>
          </p:cNvPr>
          <p:cNvSpPr>
            <a:spLocks noChangeArrowheads="1"/>
          </p:cNvSpPr>
          <p:nvPr/>
        </p:nvSpPr>
        <p:spPr bwMode="auto">
          <a:xfrm>
            <a:off x="8534400" y="6248400"/>
            <a:ext cx="609600" cy="609600"/>
          </a:xfrm>
          <a:prstGeom prst="actionButtonBackPrevious">
            <a:avLst/>
          </a:prstGeom>
          <a:gradFill rotWithShape="0">
            <a:gsLst>
              <a:gs pos="0">
                <a:srgbClr val="E6E6E6"/>
              </a:gs>
              <a:gs pos="14999">
                <a:srgbClr val="7D8496"/>
              </a:gs>
              <a:gs pos="53000">
                <a:srgbClr val="E6E6E6"/>
              </a:gs>
              <a:gs pos="67999">
                <a:srgbClr val="7D8496"/>
              </a:gs>
              <a:gs pos="92999">
                <a:srgbClr val="E6E6E6"/>
              </a:gs>
              <a:gs pos="100000">
                <a:srgbClr val="FFFFF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87747"/>
                                        </p:tgtEl>
                                        <p:attrNameLst>
                                          <p:attrName>style.visibility</p:attrName>
                                        </p:attrNameLst>
                                      </p:cBhvr>
                                      <p:to>
                                        <p:strVal val="visible"/>
                                      </p:to>
                                    </p:set>
                                    <p:anim calcmode="lin" valueType="num">
                                      <p:cBhvr additive="base">
                                        <p:cTn id="7" dur="500" fill="hold"/>
                                        <p:tgtEl>
                                          <p:spTgt spid="287747"/>
                                        </p:tgtEl>
                                        <p:attrNameLst>
                                          <p:attrName>ppt_x</p:attrName>
                                        </p:attrNameLst>
                                      </p:cBhvr>
                                      <p:tavLst>
                                        <p:tav tm="0">
                                          <p:val>
                                            <p:strVal val="0-#ppt_w/2"/>
                                          </p:val>
                                        </p:tav>
                                        <p:tav tm="100000">
                                          <p:val>
                                            <p:strVal val="#ppt_x"/>
                                          </p:val>
                                        </p:tav>
                                      </p:tavLst>
                                    </p:anim>
                                    <p:anim calcmode="lin" valueType="num">
                                      <p:cBhvr additive="base">
                                        <p:cTn id="8" dur="500" fill="hold"/>
                                        <p:tgtEl>
                                          <p:spTgt spid="2877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WordArt 3">
            <a:extLst>
              <a:ext uri="{FF2B5EF4-FFF2-40B4-BE49-F238E27FC236}">
                <a16:creationId xmlns:a16="http://schemas.microsoft.com/office/drawing/2014/main" id="{1AF96C26-0D90-4C24-AD5D-CD14005F6667}"/>
              </a:ext>
            </a:extLst>
          </p:cNvPr>
          <p:cNvSpPr>
            <a:spLocks noChangeArrowheads="1" noChangeShapeType="1" noTextEdit="1"/>
          </p:cNvSpPr>
          <p:nvPr/>
        </p:nvSpPr>
        <p:spPr bwMode="auto">
          <a:xfrm>
            <a:off x="2895600" y="304800"/>
            <a:ext cx="4724400" cy="1143000"/>
          </a:xfrm>
          <a:prstGeom prst="rect">
            <a:avLst/>
          </a:prstGeom>
        </p:spPr>
        <p:txBody>
          <a:bodyPr wrap="none" fromWordArt="1">
            <a:prstTxWarp prst="textPlain">
              <a:avLst>
                <a:gd name="adj" fmla="val 50000"/>
              </a:avLst>
            </a:prstTxWarp>
          </a:bodyPr>
          <a:lstStyle/>
          <a:p>
            <a:pPr algn="ctr"/>
            <a:r>
              <a:rPr lang="en-US" sz="4000" b="1" kern="10">
                <a:ln w="25400">
                  <a:solidFill>
                    <a:srgbClr val="EAEAEA"/>
                  </a:solidFill>
                  <a:round/>
                  <a:headEnd/>
                  <a:tailEnd/>
                </a:ln>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rect">
                    <a:fillToRect l="50000" t="50000" r="50000" b="50000"/>
                  </a:path>
                </a:gradFill>
                <a:effectLst>
                  <a:outerShdw dist="35921" dir="2700000" sy="50000" kx="2115830" algn="bl" rotWithShape="0">
                    <a:srgbClr val="C0C0C0"/>
                  </a:outerShdw>
                </a:effectLst>
                <a:latin typeface="VNI-Times" pitchFamily="2" charset="0"/>
              </a:rPr>
              <a:t>NUÙT MOÙC XÍCH</a:t>
            </a:r>
          </a:p>
        </p:txBody>
      </p:sp>
      <p:sp>
        <p:nvSpPr>
          <p:cNvPr id="288772" name="Text Box 4">
            <a:extLst>
              <a:ext uri="{FF2B5EF4-FFF2-40B4-BE49-F238E27FC236}">
                <a16:creationId xmlns:a16="http://schemas.microsoft.com/office/drawing/2014/main" id="{69999448-0FEF-41DC-9687-D731DEA4D488}"/>
              </a:ext>
            </a:extLst>
          </p:cNvPr>
          <p:cNvSpPr txBox="1">
            <a:spLocks noChangeArrowheads="1"/>
          </p:cNvSpPr>
          <p:nvPr/>
        </p:nvSpPr>
        <p:spPr bwMode="auto">
          <a:xfrm>
            <a:off x="2438400" y="4127500"/>
            <a:ext cx="4876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dirty="0">
                <a:solidFill>
                  <a:srgbClr val="FD0903"/>
                </a:solidFill>
                <a:latin typeface="VNI-Times" pitchFamily="2" charset="0"/>
              </a:rPr>
              <a:t>COÂNG DUÏNG</a:t>
            </a:r>
          </a:p>
          <a:p>
            <a:pPr algn="just" eaLnBrk="1" hangingPunct="1">
              <a:spcBef>
                <a:spcPct val="50000"/>
              </a:spcBef>
            </a:pP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Duøng</a:t>
            </a: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thu</a:t>
            </a: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ngaén</a:t>
            </a: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daây</a:t>
            </a:r>
            <a:r>
              <a:rPr lang="en-US" altLang="en-US" sz="2400" b="1" dirty="0">
                <a:solidFill>
                  <a:srgbClr val="0000FF"/>
                </a:solidFill>
                <a:latin typeface="VNI-Times" pitchFamily="2" charset="0"/>
              </a:rPr>
              <a:t>.</a:t>
            </a:r>
          </a:p>
          <a:p>
            <a:pPr algn="just" eaLnBrk="1" hangingPunct="1">
              <a:spcBef>
                <a:spcPct val="50000"/>
              </a:spcBef>
            </a:pPr>
            <a:r>
              <a:rPr lang="en-US" altLang="en-US" sz="2400" b="1" dirty="0">
                <a:solidFill>
                  <a:srgbClr val="0000FF"/>
                </a:solidFill>
                <a:latin typeface="VNI-Times" pitchFamily="2" charset="0"/>
              </a:rPr>
              <a:t>    Trang </a:t>
            </a:r>
            <a:r>
              <a:rPr lang="en-US" altLang="en-US" sz="2400" b="1" dirty="0" err="1">
                <a:solidFill>
                  <a:srgbClr val="0000FF"/>
                </a:solidFill>
                <a:latin typeface="VNI-Times" pitchFamily="2" charset="0"/>
              </a:rPr>
              <a:t>trí</a:t>
            </a: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cho</a:t>
            </a:r>
            <a:r>
              <a:rPr lang="en-US" altLang="en-US" sz="2400" b="1" dirty="0">
                <a:solidFill>
                  <a:srgbClr val="0000FF"/>
                </a:solidFill>
                <a:latin typeface="VNI-Times" pitchFamily="2" charset="0"/>
              </a:rPr>
              <a:t> 1 </a:t>
            </a:r>
            <a:r>
              <a:rPr lang="en-US" altLang="en-US" sz="2400" b="1" dirty="0" err="1">
                <a:solidFill>
                  <a:srgbClr val="0000FF"/>
                </a:solidFill>
                <a:latin typeface="VNI-Times" pitchFamily="2" charset="0"/>
              </a:rPr>
              <a:t>ñoaïn</a:t>
            </a: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daây</a:t>
            </a: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deã</a:t>
            </a: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laøm</a:t>
            </a: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vaø</a:t>
            </a: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deã</a:t>
            </a: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thaùo</a:t>
            </a:r>
            <a:r>
              <a:rPr lang="en-US" altLang="en-US" sz="2400" b="1" dirty="0">
                <a:solidFill>
                  <a:srgbClr val="0000FF"/>
                </a:solidFill>
                <a:latin typeface="VNI-Times" pitchFamily="2" charset="0"/>
              </a:rPr>
              <a:t> </a:t>
            </a:r>
            <a:r>
              <a:rPr lang="en-US" altLang="en-US" sz="2400" b="1" dirty="0" err="1">
                <a:solidFill>
                  <a:srgbClr val="0000FF"/>
                </a:solidFill>
                <a:latin typeface="VNI-Times" pitchFamily="2" charset="0"/>
              </a:rPr>
              <a:t>gôõ</a:t>
            </a:r>
            <a:r>
              <a:rPr lang="en-US" altLang="en-US" sz="2400" b="1" dirty="0">
                <a:solidFill>
                  <a:srgbClr val="0000FF"/>
                </a:solidFill>
                <a:latin typeface="VNI-Times" pitchFamily="2" charset="0"/>
              </a:rPr>
              <a:t>.</a:t>
            </a:r>
          </a:p>
        </p:txBody>
      </p:sp>
      <p:pic>
        <p:nvPicPr>
          <p:cNvPr id="5" name="Ảnh 13" descr="http://3.bp.blogspot.com/_TV_Ps5kLemw/SClXKo1NhrI/AAAAAAAAAGo/uprSN6ZK3Oo/s320/moc+xich.jpg">
            <a:extLst>
              <a:ext uri="{FF2B5EF4-FFF2-40B4-BE49-F238E27FC236}">
                <a16:creationId xmlns:a16="http://schemas.microsoft.com/office/drawing/2014/main" id="{36FBC70C-5088-4227-94D4-2D3079664E7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7924800" cy="229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88771"/>
                                        </p:tgtEl>
                                        <p:attrNameLst>
                                          <p:attrName>style.visibility</p:attrName>
                                        </p:attrNameLst>
                                      </p:cBhvr>
                                      <p:to>
                                        <p:strVal val="visible"/>
                                      </p:to>
                                    </p:set>
                                    <p:anim calcmode="lin" valueType="num">
                                      <p:cBhvr>
                                        <p:cTn id="7" dur="1000" fill="hold"/>
                                        <p:tgtEl>
                                          <p:spTgt spid="288771"/>
                                        </p:tgtEl>
                                        <p:attrNameLst>
                                          <p:attrName>ppt_x</p:attrName>
                                        </p:attrNameLst>
                                      </p:cBhvr>
                                      <p:tavLst>
                                        <p:tav tm="0">
                                          <p:val>
                                            <p:strVal val="#ppt_x-.2"/>
                                          </p:val>
                                        </p:tav>
                                        <p:tav tm="100000">
                                          <p:val>
                                            <p:strVal val="#ppt_x"/>
                                          </p:val>
                                        </p:tav>
                                      </p:tavLst>
                                    </p:anim>
                                    <p:anim calcmode="lin" valueType="num">
                                      <p:cBhvr>
                                        <p:cTn id="8" dur="1000" fill="hold"/>
                                        <p:tgtEl>
                                          <p:spTgt spid="28877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87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88772"/>
                                        </p:tgtEl>
                                        <p:attrNameLst>
                                          <p:attrName>style.visibility</p:attrName>
                                        </p:attrNameLst>
                                      </p:cBhvr>
                                      <p:to>
                                        <p:strVal val="visible"/>
                                      </p:to>
                                    </p:set>
                                    <p:animEffect transition="in" filter="slide(fromBottom)">
                                      <p:cBhvr>
                                        <p:cTn id="14" dur="500"/>
                                        <p:tgtEl>
                                          <p:spTgt spid="288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2"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r_ChainKnot02">
            <a:extLst>
              <a:ext uri="{FF2B5EF4-FFF2-40B4-BE49-F238E27FC236}">
                <a16:creationId xmlns:a16="http://schemas.microsoft.com/office/drawing/2014/main" id="{390AF6EB-94E1-4FEE-8C52-9D1AB8C27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0"/>
          <a:stretch>
            <a:fillRect/>
          </a:stretch>
        </p:blipFill>
        <p:spPr bwMode="auto">
          <a:xfrm>
            <a:off x="0" y="1600200"/>
            <a:ext cx="9144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r_ChainKnot03">
            <a:extLst>
              <a:ext uri="{FF2B5EF4-FFF2-40B4-BE49-F238E27FC236}">
                <a16:creationId xmlns:a16="http://schemas.microsoft.com/office/drawing/2014/main" id="{BD1ECF40-9268-4193-A1F5-22FD8AE74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8" b="-281"/>
          <a:stretch>
            <a:fillRect/>
          </a:stretch>
        </p:blipFill>
        <p:spPr bwMode="auto">
          <a:xfrm>
            <a:off x="228600" y="46038"/>
            <a:ext cx="8763000"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r_ChainKnot04">
            <a:extLst>
              <a:ext uri="{FF2B5EF4-FFF2-40B4-BE49-F238E27FC236}">
                <a16:creationId xmlns:a16="http://schemas.microsoft.com/office/drawing/2014/main" id="{AF6C2239-5BDA-409F-8D27-280FAA138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1525"/>
            <a:ext cx="9144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r_ChainKnot05">
            <a:extLst>
              <a:ext uri="{FF2B5EF4-FFF2-40B4-BE49-F238E27FC236}">
                <a16:creationId xmlns:a16="http://schemas.microsoft.com/office/drawing/2014/main" id="{7D34CD60-C69E-4A0B-9114-8789A1051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038"/>
            <a:ext cx="91440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r_ChainKnot13">
            <a:extLst>
              <a:ext uri="{FF2B5EF4-FFF2-40B4-BE49-F238E27FC236}">
                <a16:creationId xmlns:a16="http://schemas.microsoft.com/office/drawing/2014/main" id="{FACCE775-77C5-4A23-A7C9-8166C7CB2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36"/>
          <a:stretch>
            <a:fillRect/>
          </a:stretch>
        </p:blipFill>
        <p:spPr bwMode="auto">
          <a:xfrm>
            <a:off x="0" y="2028825"/>
            <a:ext cx="91440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1" name="AutoShape 3">
            <a:hlinkClick r:id="rId3" action="ppaction://hlinksldjump" highlightClick="1"/>
            <a:extLst>
              <a:ext uri="{FF2B5EF4-FFF2-40B4-BE49-F238E27FC236}">
                <a16:creationId xmlns:a16="http://schemas.microsoft.com/office/drawing/2014/main" id="{891C1BAD-B082-4FBF-8233-26A4EEBAE8F6}"/>
              </a:ext>
            </a:extLst>
          </p:cNvPr>
          <p:cNvSpPr>
            <a:spLocks noChangeArrowheads="1"/>
          </p:cNvSpPr>
          <p:nvPr/>
        </p:nvSpPr>
        <p:spPr bwMode="auto">
          <a:xfrm>
            <a:off x="8534400" y="6238875"/>
            <a:ext cx="609600" cy="609600"/>
          </a:xfrm>
          <a:prstGeom prst="actionButtonBackPrevious">
            <a:avLst/>
          </a:prstGeom>
          <a:gradFill rotWithShape="0">
            <a:gsLst>
              <a:gs pos="0">
                <a:srgbClr val="E6E6E6"/>
              </a:gs>
              <a:gs pos="14999">
                <a:srgbClr val="7D8496"/>
              </a:gs>
              <a:gs pos="53000">
                <a:srgbClr val="E6E6E6"/>
              </a:gs>
              <a:gs pos="67999">
                <a:srgbClr val="7D8496"/>
              </a:gs>
              <a:gs pos="92999">
                <a:srgbClr val="E6E6E6"/>
              </a:gs>
              <a:gs pos="100000">
                <a:srgbClr val="FFFFF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93891"/>
                                        </p:tgtEl>
                                        <p:attrNameLst>
                                          <p:attrName>style.visibility</p:attrName>
                                        </p:attrNameLst>
                                      </p:cBhvr>
                                      <p:to>
                                        <p:strVal val="visible"/>
                                      </p:to>
                                    </p:set>
                                    <p:anim calcmode="lin" valueType="num">
                                      <p:cBhvr additive="base">
                                        <p:cTn id="7" dur="500" fill="hold"/>
                                        <p:tgtEl>
                                          <p:spTgt spid="293891"/>
                                        </p:tgtEl>
                                        <p:attrNameLst>
                                          <p:attrName>ppt_x</p:attrName>
                                        </p:attrNameLst>
                                      </p:cBhvr>
                                      <p:tavLst>
                                        <p:tav tm="0">
                                          <p:val>
                                            <p:strVal val="0-#ppt_w/2"/>
                                          </p:val>
                                        </p:tav>
                                        <p:tav tm="100000">
                                          <p:val>
                                            <p:strVal val="#ppt_x"/>
                                          </p:val>
                                        </p:tav>
                                      </p:tavLst>
                                    </p:anim>
                                    <p:anim calcmode="lin" valueType="num">
                                      <p:cBhvr additive="base">
                                        <p:cTn id="8" dur="500" fill="hold"/>
                                        <p:tgtEl>
                                          <p:spTgt spid="2938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WordArt 2" descr="Brown marble">
            <a:extLst>
              <a:ext uri="{FF2B5EF4-FFF2-40B4-BE49-F238E27FC236}">
                <a16:creationId xmlns:a16="http://schemas.microsoft.com/office/drawing/2014/main" id="{184F3625-7F6A-4357-87F0-A4A52C8C3A41}"/>
              </a:ext>
            </a:extLst>
          </p:cNvPr>
          <p:cNvSpPr>
            <a:spLocks noChangeArrowheads="1" noChangeShapeType="1" noTextEdit="1"/>
          </p:cNvSpPr>
          <p:nvPr/>
        </p:nvSpPr>
        <p:spPr bwMode="auto">
          <a:xfrm>
            <a:off x="2057400" y="228600"/>
            <a:ext cx="4191000" cy="1143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a:ln w="9525">
                  <a:round/>
                  <a:headEnd/>
                  <a:tailEnd/>
                </a:ln>
                <a:blipFill dpi="0" rotWithShape="0">
                  <a:blip r:embed="rId2"/>
                  <a:srcRect/>
                  <a:tile tx="0" ty="0" sx="100000" sy="100000" flip="none" algn="tl"/>
                </a:blipFill>
                <a:latin typeface="VNI-Times" pitchFamily="2" charset="0"/>
              </a:rPr>
              <a:t>NUÙT CUÙC AÙO</a:t>
            </a:r>
          </a:p>
        </p:txBody>
      </p:sp>
      <p:sp>
        <p:nvSpPr>
          <p:cNvPr id="294915" name="Text Box 3">
            <a:extLst>
              <a:ext uri="{FF2B5EF4-FFF2-40B4-BE49-F238E27FC236}">
                <a16:creationId xmlns:a16="http://schemas.microsoft.com/office/drawing/2014/main" id="{5CAC50CB-29CE-4083-97C2-D4A83C996F99}"/>
              </a:ext>
            </a:extLst>
          </p:cNvPr>
          <p:cNvSpPr txBox="1">
            <a:spLocks noChangeArrowheads="1"/>
          </p:cNvSpPr>
          <p:nvPr/>
        </p:nvSpPr>
        <p:spPr bwMode="auto">
          <a:xfrm>
            <a:off x="3733800" y="3200400"/>
            <a:ext cx="5181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FD0903"/>
                </a:solidFill>
                <a:latin typeface="VNI-Times" pitchFamily="2" charset="0"/>
              </a:rPr>
              <a:t>COÂNG DUÏNG</a:t>
            </a:r>
          </a:p>
          <a:p>
            <a:pPr algn="just" eaLnBrk="1" hangingPunct="1">
              <a:spcBef>
                <a:spcPct val="50000"/>
              </a:spcBef>
            </a:pPr>
            <a:r>
              <a:rPr lang="en-US" altLang="en-US" sz="2400" b="1">
                <a:solidFill>
                  <a:srgbClr val="FD0903"/>
                </a:solidFill>
                <a:latin typeface="VNI-Times" pitchFamily="2" charset="0"/>
              </a:rPr>
              <a:t>     </a:t>
            </a:r>
            <a:r>
              <a:rPr lang="en-US" altLang="en-US" sz="2400" b="1">
                <a:solidFill>
                  <a:srgbClr val="0000FF"/>
                </a:solidFill>
                <a:latin typeface="VNI-Times" pitchFamily="2" charset="0"/>
              </a:rPr>
              <a:t>Duøng trang trí 1 ñoaïn daây.</a:t>
            </a:r>
          </a:p>
          <a:p>
            <a:pPr algn="just" eaLnBrk="1" hangingPunct="1">
              <a:spcBef>
                <a:spcPct val="50000"/>
              </a:spcBef>
            </a:pPr>
            <a:r>
              <a:rPr lang="en-US" altLang="en-US" sz="2400" b="1">
                <a:solidFill>
                  <a:srgbClr val="0000FF"/>
                </a:solidFill>
                <a:latin typeface="VNI-Times" pitchFamily="2" charset="0"/>
              </a:rPr>
              <a:t>     Nuùt trong caùc aùo kieåu Trung Hoa.</a:t>
            </a:r>
          </a:p>
        </p:txBody>
      </p:sp>
      <p:pic>
        <p:nvPicPr>
          <p:cNvPr id="294916" name="Picture 4">
            <a:extLst>
              <a:ext uri="{FF2B5EF4-FFF2-40B4-BE49-F238E27FC236}">
                <a16:creationId xmlns:a16="http://schemas.microsoft.com/office/drawing/2014/main" id="{80FB6C6F-09B5-406B-A592-43D962BA83A2}"/>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066800" y="1752600"/>
            <a:ext cx="24717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94914"/>
                                        </p:tgtEl>
                                        <p:attrNameLst>
                                          <p:attrName>style.visibility</p:attrName>
                                        </p:attrNameLst>
                                      </p:cBhvr>
                                      <p:to>
                                        <p:strVal val="visible"/>
                                      </p:to>
                                    </p:set>
                                    <p:anim to="" calcmode="lin" valueType="num">
                                      <p:cBhvr>
                                        <p:cTn id="7" dur="1" fill="hold"/>
                                        <p:tgtEl>
                                          <p:spTgt spid="2949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4916"/>
                                        </p:tgtEl>
                                        <p:attrNameLst>
                                          <p:attrName>style.visibility</p:attrName>
                                        </p:attrNameLst>
                                      </p:cBhvr>
                                      <p:to>
                                        <p:strVal val="visible"/>
                                      </p:to>
                                    </p:set>
                                    <p:anim to="" calcmode="lin" valueType="num">
                                      <p:cBhvr>
                                        <p:cTn id="10" dur="1" fill="hold"/>
                                        <p:tgtEl>
                                          <p:spTgt spid="294916"/>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94915"/>
                                        </p:tgtEl>
                                        <p:attrNameLst>
                                          <p:attrName>style.visibility</p:attrName>
                                        </p:attrNameLst>
                                      </p:cBhvr>
                                      <p:to>
                                        <p:strVal val="visible"/>
                                      </p:to>
                                    </p:set>
                                    <p:anim to="" calcmode="lin" valueType="num">
                                      <p:cBhvr>
                                        <p:cTn id="15" dur="1" fill="hold"/>
                                        <p:tgtEl>
                                          <p:spTgt spid="2949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a:extLst>
              <a:ext uri="{FF2B5EF4-FFF2-40B4-BE49-F238E27FC236}">
                <a16:creationId xmlns:a16="http://schemas.microsoft.com/office/drawing/2014/main" id="{D89EB97E-F847-4DEA-99D2-71BC678BC905}"/>
              </a:ext>
            </a:extLst>
          </p:cNvPr>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1295400" y="1066800"/>
            <a:ext cx="6324600"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a:extLst>
              <a:ext uri="{FF2B5EF4-FFF2-40B4-BE49-F238E27FC236}">
                <a16:creationId xmlns:a16="http://schemas.microsoft.com/office/drawing/2014/main" id="{ED944E86-C654-48DC-A539-27DE42F418A8}"/>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1600200" y="892175"/>
            <a:ext cx="54864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a:extLst>
              <a:ext uri="{FF2B5EF4-FFF2-40B4-BE49-F238E27FC236}">
                <a16:creationId xmlns:a16="http://schemas.microsoft.com/office/drawing/2014/main" id="{041EFC15-20E2-4AB5-B8A3-D9347AA17078}"/>
              </a:ext>
            </a:extLst>
          </p:cNvPr>
          <p:cNvSpPr txBox="1">
            <a:spLocks noChangeArrowheads="1"/>
          </p:cNvSpPr>
          <p:nvPr/>
        </p:nvSpPr>
        <p:spPr bwMode="auto">
          <a:xfrm>
            <a:off x="304800" y="188913"/>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2800" b="1">
                <a:solidFill>
                  <a:srgbClr val="FF3300"/>
                </a:solidFill>
                <a:latin typeface="Arial" panose="020B0604020202020204" pitchFamily="34" charset="0"/>
              </a:rPr>
              <a:t>Bài </a:t>
            </a:r>
          </a:p>
          <a:p>
            <a:pPr algn="ctr"/>
            <a:r>
              <a:rPr lang="en-US" altLang="en-US" sz="2800" b="1">
                <a:solidFill>
                  <a:srgbClr val="FF3300"/>
                </a:solidFill>
                <a:latin typeface="Arial" panose="020B0604020202020204" pitchFamily="34" charset="0"/>
              </a:rPr>
              <a:t>KỸ NĂNG TRUYỂN TIN BẰNG SEMAPHORE</a:t>
            </a:r>
          </a:p>
        </p:txBody>
      </p:sp>
      <p:sp>
        <p:nvSpPr>
          <p:cNvPr id="119811" name="Rectangle 3">
            <a:extLst>
              <a:ext uri="{FF2B5EF4-FFF2-40B4-BE49-F238E27FC236}">
                <a16:creationId xmlns:a16="http://schemas.microsoft.com/office/drawing/2014/main" id="{93E0F78E-6814-4272-9FD8-075946AA2C9D}"/>
              </a:ext>
            </a:extLst>
          </p:cNvPr>
          <p:cNvSpPr>
            <a:spLocks noChangeArrowheads="1"/>
          </p:cNvSpPr>
          <p:nvPr/>
        </p:nvSpPr>
        <p:spPr bwMode="auto">
          <a:xfrm>
            <a:off x="284163" y="1603375"/>
            <a:ext cx="8382000" cy="429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8600">
              <a:tabLst>
                <a:tab pos="457200" algn="l"/>
              </a:tabLst>
              <a:defRPr>
                <a:solidFill>
                  <a:schemeClr val="tx1"/>
                </a:solidFill>
                <a:latin typeface="Verdana" panose="020B0604030504040204" pitchFamily="34" charset="0"/>
              </a:defRPr>
            </a:lvl1pPr>
            <a:lvl2pPr marL="742950" indent="-285750">
              <a:tabLst>
                <a:tab pos="457200" algn="l"/>
              </a:tabLst>
              <a:defRPr>
                <a:solidFill>
                  <a:schemeClr val="tx1"/>
                </a:solidFill>
                <a:latin typeface="Verdana" panose="020B0604030504040204" pitchFamily="34" charset="0"/>
              </a:defRPr>
            </a:lvl2pPr>
            <a:lvl3pPr marL="1143000" indent="-228600">
              <a:tabLst>
                <a:tab pos="457200" algn="l"/>
              </a:tabLst>
              <a:defRPr>
                <a:solidFill>
                  <a:schemeClr val="tx1"/>
                </a:solidFill>
                <a:latin typeface="Verdana" panose="020B0604030504040204" pitchFamily="34" charset="0"/>
              </a:defRPr>
            </a:lvl3pPr>
            <a:lvl4pPr marL="1600200" indent="-228600">
              <a:tabLst>
                <a:tab pos="457200" algn="l"/>
              </a:tabLst>
              <a:defRPr>
                <a:solidFill>
                  <a:schemeClr val="tx1"/>
                </a:solidFill>
                <a:latin typeface="Verdana" panose="020B0604030504040204" pitchFamily="34" charset="0"/>
              </a:defRPr>
            </a:lvl4pPr>
            <a:lvl5pPr marL="2057400" indent="-228600">
              <a:tabLst>
                <a:tab pos="4572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9pPr>
          </a:lstStyle>
          <a:p>
            <a:pPr algn="just"/>
            <a:r>
              <a:rPr lang="en-US" altLang="en-US" sz="2800" b="1" i="1">
                <a:latin typeface="VNI-Times" pitchFamily="2" charset="0"/>
              </a:rPr>
              <a:t>1. </a:t>
            </a:r>
            <a:r>
              <a:rPr lang="en-US" altLang="en-US" sz="2800" b="1" i="1" u="sng">
                <a:latin typeface="VNI-Times" pitchFamily="2" charset="0"/>
              </a:rPr>
              <a:t>Semaphore</a:t>
            </a:r>
            <a:r>
              <a:rPr lang="en-US" altLang="en-US" sz="2800" b="1" i="1">
                <a:latin typeface="VNI-Times" pitchFamily="2" charset="0"/>
              </a:rPr>
              <a:t>:</a:t>
            </a:r>
            <a:r>
              <a:rPr lang="en-US" altLang="en-US" sz="2800" b="1">
                <a:latin typeface="VNI-Times" pitchFamily="2" charset="0"/>
              </a:rPr>
              <a:t> </a:t>
            </a:r>
            <a:r>
              <a:rPr lang="en-US" altLang="en-US" sz="2800">
                <a:latin typeface="VNI-Times" pitchFamily="2" charset="0"/>
              </a:rPr>
              <a:t>	</a:t>
            </a:r>
          </a:p>
          <a:p>
            <a:pPr algn="just"/>
            <a:r>
              <a:rPr lang="en-US" altLang="en-US" sz="2400">
                <a:solidFill>
                  <a:srgbClr val="0000FF"/>
                </a:solidFill>
                <a:latin typeface="VNI-Times" pitchFamily="2" charset="0"/>
              </a:rPr>
              <a:t>Laø loaïi hình truyeàn tin baèng côø thöôøng ñöôïc söû duïng trong caùc ngaønh haøng haûi, ñòa chaát do moät ngöôøi Phaùp teân laø Chappe phaùt minh naêm 1794. Ngaøy nay loại hình truyeàn tin naøy cuõng ñöôïc söû duïng trong sinh hoaït daõ ngoaïi cuûa chuùng ta.</a:t>
            </a:r>
            <a:r>
              <a:rPr lang="en-US" altLang="en-US" sz="2800">
                <a:solidFill>
                  <a:srgbClr val="0000FF"/>
                </a:solidFill>
                <a:latin typeface="VNI-Times" pitchFamily="2" charset="0"/>
              </a:rPr>
              <a:t>  </a:t>
            </a:r>
          </a:p>
          <a:p>
            <a:pPr algn="just"/>
            <a:r>
              <a:rPr lang="en-US" altLang="en-US" sz="2800" b="1" i="1">
                <a:latin typeface="VNI-Times" pitchFamily="2" charset="0"/>
              </a:rPr>
              <a:t>2. </a:t>
            </a:r>
            <a:r>
              <a:rPr lang="en-US" altLang="en-US" sz="2800" b="1" i="1" u="sng">
                <a:latin typeface="VNI-Times" pitchFamily="2" charset="0"/>
              </a:rPr>
              <a:t>Phöông tieän ñeå phaùt tín hieäu Semaphore:</a:t>
            </a:r>
            <a:r>
              <a:rPr lang="en-US" altLang="en-US" sz="2800" b="1" u="sng">
                <a:latin typeface="VNI-Times" pitchFamily="2" charset="0"/>
              </a:rPr>
              <a:t> </a:t>
            </a:r>
            <a:r>
              <a:rPr lang="en-US" altLang="en-US" sz="2800">
                <a:latin typeface="VNI-Times" pitchFamily="2" charset="0"/>
              </a:rPr>
              <a:t>  </a:t>
            </a:r>
          </a:p>
          <a:p>
            <a:pPr algn="just"/>
            <a:r>
              <a:rPr lang="en-US" altLang="en-US" sz="2400">
                <a:solidFill>
                  <a:srgbClr val="0000FF"/>
                </a:solidFill>
                <a:latin typeface="VNI-Times" pitchFamily="2" charset="0"/>
              </a:rPr>
              <a:t>Laø 2 laù côø hình vuoâng, moãi caïnh khoaûng 40 cm. vaø ñöôïc chia theo ñöôøng cheùo hình vuoâng thaønh 2 phaàn (phaàn maøu ñoû vaø phaàn maøu traéng). Gaäy duøng ñeå buoäc côø daøi khoaûng 50 ñeán 55 cm. Khi buoäc</a:t>
            </a:r>
            <a:r>
              <a:rPr lang="en-US" altLang="en-US" sz="2400">
                <a:solidFill>
                  <a:srgbClr val="0000FF"/>
                </a:solidFill>
                <a:latin typeface="Arial" panose="020B0604020202020204" pitchFamily="34" charset="0"/>
              </a:rPr>
              <a:t> </a:t>
            </a:r>
            <a:r>
              <a:rPr lang="en-US" altLang="en-US" sz="2400">
                <a:solidFill>
                  <a:srgbClr val="0000FF"/>
                </a:solidFill>
                <a:latin typeface="VNI-Times" pitchFamily="2" charset="0"/>
              </a:rPr>
              <a:t>côø vaøo gaäy roài thì caùn côø coøn khoaûng 10 ñeán 15 cm.</a:t>
            </a:r>
            <a:r>
              <a:rPr lang="en-US" altLang="en-US" sz="2400">
                <a:latin typeface="VNI-Times"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1000" fill="hold"/>
                                        <p:tgtEl>
                                          <p:spTgt spid="119810"/>
                                        </p:tgtEl>
                                        <p:attrNameLst>
                                          <p:attrName>ppt_x</p:attrName>
                                        </p:attrNameLst>
                                      </p:cBhvr>
                                      <p:tavLst>
                                        <p:tav tm="0">
                                          <p:val>
                                            <p:strVal val="#ppt_x"/>
                                          </p:val>
                                        </p:tav>
                                        <p:tav tm="100000">
                                          <p:val>
                                            <p:strVal val="#ppt_x"/>
                                          </p:val>
                                        </p:tav>
                                      </p:tavLst>
                                    </p:anim>
                                    <p:anim calcmode="lin" valueType="num">
                                      <p:cBhvr additive="base">
                                        <p:cTn id="8" dur="1000" fill="hold"/>
                                        <p:tgtEl>
                                          <p:spTgt spid="1198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19811">
                                            <p:txEl>
                                              <p:pRg st="0" end="0"/>
                                            </p:txEl>
                                          </p:spTgt>
                                        </p:tgtEl>
                                        <p:attrNameLst>
                                          <p:attrName>style.visibility</p:attrName>
                                        </p:attrNameLst>
                                      </p:cBhvr>
                                      <p:to>
                                        <p:strVal val="visible"/>
                                      </p:to>
                                    </p:set>
                                    <p:anim calcmode="lin" valueType="num">
                                      <p:cBhvr additive="base">
                                        <p:cTn id="13" dur="10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9811">
                                            <p:txEl>
                                              <p:pRg st="0" end="0"/>
                                            </p:txEl>
                                          </p:spTgt>
                                        </p:tgtEl>
                                        <p:attrNameLst>
                                          <p:attrName>ppt_y</p:attrName>
                                        </p:attrNameLst>
                                      </p:cBhvr>
                                      <p:tavLst>
                                        <p:tav tm="0">
                                          <p:val>
                                            <p:strVal val="1+#ppt_h/2"/>
                                          </p:val>
                                        </p:tav>
                                        <p:tav tm="100000">
                                          <p:val>
                                            <p:strVal val="#ppt_y"/>
                                          </p:val>
                                        </p:tav>
                                      </p:tavLst>
                                    </p:anim>
                                  </p:childTnLst>
                                </p:cTn>
                              </p:par>
                              <p:par>
                                <p:cTn id="15" presetID="7" presetClass="entr" presetSubtype="4" fill="hold" nodeType="withEffect">
                                  <p:stCondLst>
                                    <p:cond delay="0"/>
                                  </p:stCondLst>
                                  <p:childTnLst>
                                    <p:set>
                                      <p:cBhvr>
                                        <p:cTn id="16" dur="1" fill="hold">
                                          <p:stCondLst>
                                            <p:cond delay="0"/>
                                          </p:stCondLst>
                                        </p:cTn>
                                        <p:tgtEl>
                                          <p:spTgt spid="119811">
                                            <p:txEl>
                                              <p:pRg st="1" end="1"/>
                                            </p:txEl>
                                          </p:spTgt>
                                        </p:tgtEl>
                                        <p:attrNameLst>
                                          <p:attrName>style.visibility</p:attrName>
                                        </p:attrNameLst>
                                      </p:cBhvr>
                                      <p:to>
                                        <p:strVal val="visible"/>
                                      </p:to>
                                    </p:set>
                                    <p:anim calcmode="lin" valueType="num">
                                      <p:cBhvr additive="base">
                                        <p:cTn id="17" dur="10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19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nodeType="clickEffect">
                                  <p:stCondLst>
                                    <p:cond delay="0"/>
                                  </p:stCondLst>
                                  <p:childTnLst>
                                    <p:set>
                                      <p:cBhvr>
                                        <p:cTn id="22" dur="1" fill="hold">
                                          <p:stCondLst>
                                            <p:cond delay="0"/>
                                          </p:stCondLst>
                                        </p:cTn>
                                        <p:tgtEl>
                                          <p:spTgt spid="119811">
                                            <p:txEl>
                                              <p:pRg st="2" end="2"/>
                                            </p:txEl>
                                          </p:spTgt>
                                        </p:tgtEl>
                                        <p:attrNameLst>
                                          <p:attrName>style.visibility</p:attrName>
                                        </p:attrNameLst>
                                      </p:cBhvr>
                                      <p:to>
                                        <p:strVal val="visible"/>
                                      </p:to>
                                    </p:set>
                                    <p:anim calcmode="lin" valueType="num">
                                      <p:cBhvr additive="base">
                                        <p:cTn id="23" dur="10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19811">
                                            <p:txEl>
                                              <p:pRg st="2" end="2"/>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119811">
                                            <p:txEl>
                                              <p:pRg st="3" end="3"/>
                                            </p:txEl>
                                          </p:spTgt>
                                        </p:tgtEl>
                                        <p:attrNameLst>
                                          <p:attrName>style.visibility</p:attrName>
                                        </p:attrNameLst>
                                      </p:cBhvr>
                                      <p:to>
                                        <p:strVal val="visible"/>
                                      </p:to>
                                    </p:set>
                                    <p:anim calcmode="lin" valueType="num">
                                      <p:cBhvr additive="base">
                                        <p:cTn id="27" dur="1000" fill="hold"/>
                                        <p:tgtEl>
                                          <p:spTgt spid="119811">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198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a:extLst>
              <a:ext uri="{FF2B5EF4-FFF2-40B4-BE49-F238E27FC236}">
                <a16:creationId xmlns:a16="http://schemas.microsoft.com/office/drawing/2014/main" id="{E8FA2E83-8B87-44B6-AF4B-1E13DF3EB221}"/>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1524000" y="685800"/>
            <a:ext cx="586740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a:extLst>
              <a:ext uri="{FF2B5EF4-FFF2-40B4-BE49-F238E27FC236}">
                <a16:creationId xmlns:a16="http://schemas.microsoft.com/office/drawing/2014/main" id="{373043FF-9EAC-48AB-99F6-CD948B198EBE}"/>
              </a:ext>
            </a:extLst>
          </p:cNvPr>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1473200" y="381000"/>
            <a:ext cx="59182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a:extLst>
              <a:ext uri="{FF2B5EF4-FFF2-40B4-BE49-F238E27FC236}">
                <a16:creationId xmlns:a16="http://schemas.microsoft.com/office/drawing/2014/main" id="{C4F60138-E0C5-480E-8F26-A5B7D8F46DE3}"/>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638300" y="304800"/>
            <a:ext cx="5943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59" name="AutoShape 3">
            <a:hlinkClick r:id="rId3" action="ppaction://hlinksldjump" highlightClick="1"/>
            <a:extLst>
              <a:ext uri="{FF2B5EF4-FFF2-40B4-BE49-F238E27FC236}">
                <a16:creationId xmlns:a16="http://schemas.microsoft.com/office/drawing/2014/main" id="{333217AC-AB24-4855-8AEB-CF2CCC275E91}"/>
              </a:ext>
            </a:extLst>
          </p:cNvPr>
          <p:cNvSpPr>
            <a:spLocks noChangeArrowheads="1"/>
          </p:cNvSpPr>
          <p:nvPr/>
        </p:nvSpPr>
        <p:spPr bwMode="auto">
          <a:xfrm>
            <a:off x="8534400" y="6248400"/>
            <a:ext cx="609600" cy="609600"/>
          </a:xfrm>
          <a:prstGeom prst="actionButtonBackPrevious">
            <a:avLst/>
          </a:prstGeom>
          <a:gradFill rotWithShape="0">
            <a:gsLst>
              <a:gs pos="0">
                <a:srgbClr val="E6E6E6"/>
              </a:gs>
              <a:gs pos="14999">
                <a:srgbClr val="7D8496"/>
              </a:gs>
              <a:gs pos="53000">
                <a:srgbClr val="E6E6E6"/>
              </a:gs>
              <a:gs pos="67999">
                <a:srgbClr val="7D8496"/>
              </a:gs>
              <a:gs pos="92999">
                <a:srgbClr val="E6E6E6"/>
              </a:gs>
              <a:gs pos="100000">
                <a:srgbClr val="FFFFF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endParaRPr lang="en-US" altLang="en-US" sz="1400">
              <a:solidFill>
                <a:schemeClr val="accent1"/>
              </a:solidFill>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01059"/>
                                        </p:tgtEl>
                                        <p:attrNameLst>
                                          <p:attrName>style.visibility</p:attrName>
                                        </p:attrNameLst>
                                      </p:cBhvr>
                                      <p:to>
                                        <p:strVal val="visible"/>
                                      </p:to>
                                    </p:set>
                                    <p:anim calcmode="lin" valueType="num">
                                      <p:cBhvr additive="base">
                                        <p:cTn id="7" dur="500" fill="hold"/>
                                        <p:tgtEl>
                                          <p:spTgt spid="301059"/>
                                        </p:tgtEl>
                                        <p:attrNameLst>
                                          <p:attrName>ppt_x</p:attrName>
                                        </p:attrNameLst>
                                      </p:cBhvr>
                                      <p:tavLst>
                                        <p:tav tm="0">
                                          <p:val>
                                            <p:strVal val="0-#ppt_w/2"/>
                                          </p:val>
                                        </p:tav>
                                        <p:tav tm="100000">
                                          <p:val>
                                            <p:strVal val="#ppt_x"/>
                                          </p:val>
                                        </p:tav>
                                      </p:tavLst>
                                    </p:anim>
                                    <p:anim calcmode="lin" valueType="num">
                                      <p:cBhvr additive="base">
                                        <p:cTn id="8" dur="500" fill="hold"/>
                                        <p:tgtEl>
                                          <p:spTgt spid="3010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a:extLst>
              <a:ext uri="{FF2B5EF4-FFF2-40B4-BE49-F238E27FC236}">
                <a16:creationId xmlns:a16="http://schemas.microsoft.com/office/drawing/2014/main" id="{DDD4FC83-9D2A-4CB1-A076-11393E2EF9E6}"/>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762000" y="1905000"/>
            <a:ext cx="73152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083" name="WordArt 3">
            <a:extLst>
              <a:ext uri="{FF2B5EF4-FFF2-40B4-BE49-F238E27FC236}">
                <a16:creationId xmlns:a16="http://schemas.microsoft.com/office/drawing/2014/main" id="{72F065F9-9293-4D6D-BE25-DAAEA17B6552}"/>
              </a:ext>
            </a:extLst>
          </p:cNvPr>
          <p:cNvSpPr>
            <a:spLocks noChangeArrowheads="1" noChangeShapeType="1" noTextEdit="1"/>
          </p:cNvSpPr>
          <p:nvPr/>
        </p:nvSpPr>
        <p:spPr bwMode="auto">
          <a:xfrm>
            <a:off x="1371600" y="838200"/>
            <a:ext cx="6629400" cy="523875"/>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CÚC ÁO NHẬT BẢN</a:t>
            </a:r>
          </a:p>
        </p:txBody>
      </p:sp>
      <p:sp>
        <p:nvSpPr>
          <p:cNvPr id="302084" name="Rectangle 4">
            <a:extLst>
              <a:ext uri="{FF2B5EF4-FFF2-40B4-BE49-F238E27FC236}">
                <a16:creationId xmlns:a16="http://schemas.microsoft.com/office/drawing/2014/main" id="{A1BD69F1-09C2-4FD9-8430-2AA4C10310FE}"/>
              </a:ext>
            </a:extLst>
          </p:cNvPr>
          <p:cNvSpPr>
            <a:spLocks noChangeArrowheads="1"/>
          </p:cNvSpPr>
          <p:nvPr/>
        </p:nvSpPr>
        <p:spPr bwMode="auto">
          <a:xfrm>
            <a:off x="838200" y="4876800"/>
            <a:ext cx="79883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800" i="1">
                <a:solidFill>
                  <a:srgbClr val="0000FF"/>
                </a:solidFill>
                <a:latin typeface="VNI-Times" pitchFamily="2" charset="0"/>
              </a:rPr>
              <a:t>Coâng duïng: Duøng ñeå trang trí treân caùc sôïi daây ñeo hoaëc khoùa daây keùo.</a:t>
            </a:r>
            <a:r>
              <a:rPr lang="en-US" altLang="en-US" sz="2800">
                <a:solidFill>
                  <a:srgbClr val="0000FF"/>
                </a:solidFill>
                <a:latin typeface="VNI-Times"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02083"/>
                                        </p:tgtEl>
                                        <p:attrNameLst>
                                          <p:attrName>style.visibility</p:attrName>
                                        </p:attrNameLst>
                                      </p:cBhvr>
                                      <p:to>
                                        <p:strVal val="visible"/>
                                      </p:to>
                                    </p:set>
                                    <p:animEffect transition="in" filter="blinds(horizontal)">
                                      <p:cBhvr>
                                        <p:cTn id="7" dur="500"/>
                                        <p:tgtEl>
                                          <p:spTgt spid="302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02082"/>
                                        </p:tgtEl>
                                        <p:attrNameLst>
                                          <p:attrName>style.visibility</p:attrName>
                                        </p:attrNameLst>
                                      </p:cBhvr>
                                      <p:to>
                                        <p:strVal val="visible"/>
                                      </p:to>
                                    </p:set>
                                    <p:anim to="" calcmode="lin" valueType="num">
                                      <p:cBhvr>
                                        <p:cTn id="12" dur="1" fill="hold"/>
                                        <p:tgtEl>
                                          <p:spTgt spid="302082"/>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02084"/>
                                        </p:tgtEl>
                                        <p:attrNameLst>
                                          <p:attrName>style.visibility</p:attrName>
                                        </p:attrNameLst>
                                      </p:cBhvr>
                                      <p:to>
                                        <p:strVal val="visible"/>
                                      </p:to>
                                    </p:set>
                                    <p:anim to="" calcmode="lin" valueType="num">
                                      <p:cBhvr>
                                        <p:cTn id="15" dur="1" fill="hold"/>
                                        <p:tgtEl>
                                          <p:spTgt spid="30208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a:extLst>
              <a:ext uri="{FF2B5EF4-FFF2-40B4-BE49-F238E27FC236}">
                <a16:creationId xmlns:a16="http://schemas.microsoft.com/office/drawing/2014/main" id="{6C74C9F7-0782-4B65-A769-48A6D077A150}"/>
              </a:ext>
            </a:extLst>
          </p:cNvPr>
          <p:cNvPicPr>
            <a:picLocks noGrp="1" noChangeAspect="1" noChangeArrowheads="1"/>
          </p:cNvPicPr>
          <p:nvPr>
            <p:ph idx="1"/>
          </p:nvPr>
        </p:nvPicPr>
        <p:blipFill>
          <a:blip r:embed="rId2">
            <a:lum bright="-6000" contrast="36000"/>
            <a:extLst>
              <a:ext uri="{28A0092B-C50C-407E-A947-70E740481C1C}">
                <a14:useLocalDpi xmlns:a14="http://schemas.microsoft.com/office/drawing/2010/main" val="0"/>
              </a:ext>
            </a:extLst>
          </a:blip>
          <a:srcRect/>
          <a:stretch>
            <a:fillRect/>
          </a:stretch>
        </p:blipFill>
        <p:spPr>
          <a:xfrm>
            <a:off x="1066800" y="1828800"/>
            <a:ext cx="6781800" cy="285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a:extLst>
              <a:ext uri="{FF2B5EF4-FFF2-40B4-BE49-F238E27FC236}">
                <a16:creationId xmlns:a16="http://schemas.microsoft.com/office/drawing/2014/main" id="{4563EEAA-5FBC-49F9-A9FA-D9BEE2BA96BB}"/>
              </a:ext>
            </a:extLst>
          </p:cNvPr>
          <p:cNvPicPr>
            <a:picLocks noGrp="1" noChangeAspect="1" noChangeArrowheads="1"/>
          </p:cNvPicPr>
          <p:nvPr>
            <p:ph idx="1"/>
          </p:nvPr>
        </p:nvPicPr>
        <p:blipFill>
          <a:blip r:embed="rId2">
            <a:lum contrast="24000"/>
            <a:extLst>
              <a:ext uri="{28A0092B-C50C-407E-A947-70E740481C1C}">
                <a14:useLocalDpi xmlns:a14="http://schemas.microsoft.com/office/drawing/2010/main" val="0"/>
              </a:ext>
            </a:extLst>
          </a:blip>
          <a:srcRect/>
          <a:stretch>
            <a:fillRect/>
          </a:stretch>
        </p:blipFill>
        <p:spPr>
          <a:xfrm>
            <a:off x="1714500" y="2095500"/>
            <a:ext cx="58674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a:extLst>
              <a:ext uri="{FF2B5EF4-FFF2-40B4-BE49-F238E27FC236}">
                <a16:creationId xmlns:a16="http://schemas.microsoft.com/office/drawing/2014/main" id="{B554342A-59C8-4417-92B4-DEA2DC877A65}"/>
              </a:ext>
            </a:extLst>
          </p:cNvPr>
          <p:cNvPicPr>
            <a:picLocks noChangeAspect="1" noChangeArrowheads="1"/>
          </p:cNvPicPr>
          <p:nvPr/>
        </p:nvPicPr>
        <p:blipFill>
          <a:blip r:embed="rId2">
            <a:lum bright="6000" contrast="36000"/>
            <a:extLst>
              <a:ext uri="{28A0092B-C50C-407E-A947-70E740481C1C}">
                <a14:useLocalDpi xmlns:a14="http://schemas.microsoft.com/office/drawing/2010/main" val="0"/>
              </a:ext>
            </a:extLst>
          </a:blip>
          <a:srcRect/>
          <a:stretch>
            <a:fillRect/>
          </a:stretch>
        </p:blipFill>
        <p:spPr bwMode="auto">
          <a:xfrm>
            <a:off x="1714500" y="1638300"/>
            <a:ext cx="5638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EB534961-921A-4895-BE57-A33C8CC2AB2B}"/>
              </a:ext>
            </a:extLst>
          </p:cNvPr>
          <p:cNvSpPr>
            <a:spLocks noChangeArrowheads="1"/>
          </p:cNvSpPr>
          <p:nvPr/>
        </p:nvSpPr>
        <p:spPr bwMode="auto">
          <a:xfrm>
            <a:off x="457200" y="1600200"/>
            <a:ext cx="8305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400" b="1">
                <a:solidFill>
                  <a:srgbClr val="0000FF"/>
                </a:solidFill>
                <a:latin typeface="Arial" panose="020B0604020202020204" pitchFamily="34" charset="0"/>
              </a:rPr>
              <a:t>- </a:t>
            </a:r>
            <a:r>
              <a:rPr lang="en-US" altLang="en-US" sz="2400" b="1" u="sng">
                <a:solidFill>
                  <a:srgbClr val="0000FF"/>
                </a:solidFill>
                <a:latin typeface="Arial" panose="020B0604020202020204" pitchFamily="34" charset="0"/>
              </a:rPr>
              <a:t>Vòng thứ nhất</a:t>
            </a:r>
            <a:r>
              <a:rPr lang="en-US" altLang="en-US" sz="2400" b="1">
                <a:solidFill>
                  <a:srgbClr val="0000FF"/>
                </a:solidFill>
                <a:latin typeface="Arial" panose="020B0604020202020204" pitchFamily="34" charset="0"/>
              </a:rPr>
              <a:t>:</a:t>
            </a:r>
            <a:r>
              <a:rPr lang="en-US" altLang="en-US" sz="2400">
                <a:solidFill>
                  <a:srgbClr val="0000FF"/>
                </a:solidFill>
                <a:latin typeface="Arial" panose="020B0604020202020204" pitchFamily="34" charset="0"/>
              </a:rPr>
              <a:t> Chỉ sử dụng một cánh tay để đánh cờ, cánh tay còn lại đặt tại vị trí như hình vẽ. Vòng này gồm các mẫu tự: </a:t>
            </a:r>
            <a:r>
              <a:rPr lang="en-US" altLang="en-US" sz="2400" b="1">
                <a:solidFill>
                  <a:srgbClr val="0000FF"/>
                </a:solidFill>
                <a:latin typeface="Arial" panose="020B0604020202020204" pitchFamily="34" charset="0"/>
              </a:rPr>
              <a:t>A, B, C, D, E, F, G</a:t>
            </a:r>
            <a:r>
              <a:rPr lang="en-US" altLang="en-US" sz="2400">
                <a:solidFill>
                  <a:srgbClr val="0000FF"/>
                </a:solidFill>
                <a:latin typeface="Arial" panose="020B0604020202020204" pitchFamily="34" charset="0"/>
              </a:rPr>
              <a:t> tương ứng với các số: </a:t>
            </a:r>
            <a:r>
              <a:rPr lang="en-US" altLang="en-US" sz="2400" b="1">
                <a:solidFill>
                  <a:srgbClr val="0000FF"/>
                </a:solidFill>
                <a:latin typeface="Arial" panose="020B0604020202020204" pitchFamily="34" charset="0"/>
              </a:rPr>
              <a:t>1,2,3,4,5,6,7</a:t>
            </a:r>
            <a:endParaRPr lang="en-US" altLang="en-US" sz="2400">
              <a:solidFill>
                <a:srgbClr val="0000FF"/>
              </a:solidFill>
              <a:latin typeface="Arial" panose="020B0604020202020204" pitchFamily="34" charset="0"/>
            </a:endParaRPr>
          </a:p>
        </p:txBody>
      </p:sp>
      <p:sp>
        <p:nvSpPr>
          <p:cNvPr id="120835" name="Rectangle 3">
            <a:extLst>
              <a:ext uri="{FF2B5EF4-FFF2-40B4-BE49-F238E27FC236}">
                <a16:creationId xmlns:a16="http://schemas.microsoft.com/office/drawing/2014/main" id="{F2AD0E7C-469A-4489-BC90-D94974222EB6}"/>
              </a:ext>
            </a:extLst>
          </p:cNvPr>
          <p:cNvSpPr>
            <a:spLocks noChangeArrowheads="1"/>
          </p:cNvSpPr>
          <p:nvPr/>
        </p:nvSpPr>
        <p:spPr bwMode="auto">
          <a:xfrm>
            <a:off x="1371600" y="381000"/>
            <a:ext cx="685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b="1">
                <a:solidFill>
                  <a:srgbClr val="FF3300"/>
                </a:solidFill>
                <a:latin typeface="Arial" panose="020B0604020202020204" pitchFamily="34" charset="0"/>
              </a:rPr>
              <a:t>1. Cách học Semaphore </a:t>
            </a:r>
          </a:p>
          <a:p>
            <a:r>
              <a:rPr lang="en-US" altLang="en-US" sz="2800" b="1">
                <a:solidFill>
                  <a:srgbClr val="FF3300"/>
                </a:solidFill>
                <a:latin typeface="Arial" panose="020B0604020202020204" pitchFamily="34" charset="0"/>
              </a:rPr>
              <a:t>1.1. Học theo 7 vòng:</a:t>
            </a:r>
          </a:p>
        </p:txBody>
      </p:sp>
      <p:sp>
        <p:nvSpPr>
          <p:cNvPr id="120836" name="Rectangle 4">
            <a:extLst>
              <a:ext uri="{FF2B5EF4-FFF2-40B4-BE49-F238E27FC236}">
                <a16:creationId xmlns:a16="http://schemas.microsoft.com/office/drawing/2014/main" id="{41E004B5-9D65-4539-AA10-CBFABC417FB7}"/>
              </a:ext>
            </a:extLst>
          </p:cNvPr>
          <p:cNvSpPr>
            <a:spLocks noChangeArrowheads="1"/>
          </p:cNvSpPr>
          <p:nvPr/>
        </p:nvSpPr>
        <p:spPr bwMode="auto">
          <a:xfrm>
            <a:off x="381000" y="4038600"/>
            <a:ext cx="84502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buFontTx/>
              <a:buChar char="-"/>
            </a:pPr>
            <a:r>
              <a:rPr lang="en-US" altLang="en-US" sz="2400" b="1">
                <a:solidFill>
                  <a:srgbClr val="0000FF"/>
                </a:solidFill>
                <a:latin typeface="Arial" panose="020B0604020202020204" pitchFamily="34" charset="0"/>
              </a:rPr>
              <a:t> </a:t>
            </a:r>
            <a:r>
              <a:rPr lang="en-US" altLang="en-US" sz="2400" b="1" u="sng">
                <a:solidFill>
                  <a:srgbClr val="0000FF"/>
                </a:solidFill>
                <a:latin typeface="Arial" panose="020B0604020202020204" pitchFamily="34" charset="0"/>
              </a:rPr>
              <a:t>Vòng thứ hai</a:t>
            </a:r>
            <a:r>
              <a:rPr lang="en-US" altLang="en-US" sz="2400" b="1">
                <a:solidFill>
                  <a:srgbClr val="0000FF"/>
                </a:solidFill>
                <a:latin typeface="Arial" panose="020B0604020202020204" pitchFamily="34" charset="0"/>
              </a:rPr>
              <a:t>:</a:t>
            </a:r>
            <a:r>
              <a:rPr lang="en-US" altLang="en-US" sz="2400">
                <a:solidFill>
                  <a:srgbClr val="0000FF"/>
                </a:solidFill>
                <a:latin typeface="Arial" panose="020B0604020202020204" pitchFamily="34" charset="0"/>
              </a:rPr>
              <a:t> Bắt đầu cánh tay trụ xuất phát từ mẫu tự </a:t>
            </a:r>
            <a:r>
              <a:rPr lang="en-US" altLang="en-US" sz="2400" b="1">
                <a:solidFill>
                  <a:srgbClr val="0000FF"/>
                </a:solidFill>
                <a:latin typeface="Arial" panose="020B0604020202020204" pitchFamily="34" charset="0"/>
              </a:rPr>
              <a:t>A</a:t>
            </a:r>
            <a:r>
              <a:rPr lang="en-US" altLang="en-US" sz="2400">
                <a:solidFill>
                  <a:srgbClr val="0000FF"/>
                </a:solidFill>
                <a:latin typeface="Arial" panose="020B0604020202020204" pitchFamily="34" charset="0"/>
              </a:rPr>
              <a:t>, ta kết hợp với cánh tay còn lại để tạo ra các mẫu tự:  </a:t>
            </a:r>
            <a:r>
              <a:rPr lang="en-US" altLang="en-US" sz="2400" b="1">
                <a:solidFill>
                  <a:srgbClr val="0000FF"/>
                </a:solidFill>
                <a:latin typeface="Arial" panose="020B0604020202020204" pitchFamily="34" charset="0"/>
              </a:rPr>
              <a:t>H (cũng là số 8), I (cũng là số 9), K, L, M, N.</a:t>
            </a:r>
          </a:p>
        </p:txBody>
      </p:sp>
      <p:pic>
        <p:nvPicPr>
          <p:cNvPr id="120837" name="Picture 5" descr="semaphore 1">
            <a:extLst>
              <a:ext uri="{FF2B5EF4-FFF2-40B4-BE49-F238E27FC236}">
                <a16:creationId xmlns:a16="http://schemas.microsoft.com/office/drawing/2014/main" id="{13690DCF-D6A9-4C16-A57C-6A30D0A35C10}"/>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b="87405"/>
          <a:stretch>
            <a:fillRect/>
          </a:stretch>
        </p:blipFill>
        <p:spPr bwMode="auto">
          <a:xfrm>
            <a:off x="1981200" y="3124200"/>
            <a:ext cx="5334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6" descr="semaphore 1">
            <a:extLst>
              <a:ext uri="{FF2B5EF4-FFF2-40B4-BE49-F238E27FC236}">
                <a16:creationId xmlns:a16="http://schemas.microsoft.com/office/drawing/2014/main" id="{A742013A-D97C-490B-B0CF-26DEC7D020FA}"/>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l="1482" t="15009" r="11111" b="72925"/>
          <a:stretch>
            <a:fillRect/>
          </a:stretch>
        </p:blipFill>
        <p:spPr bwMode="auto">
          <a:xfrm>
            <a:off x="2514600" y="5257800"/>
            <a:ext cx="44958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1000" fill="hold"/>
                                        <p:tgtEl>
                                          <p:spTgt spid="12083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2083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3" presetClass="entr" presetSubtype="10" fill="hold" nodeType="after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blinds(horizontal)">
                                      <p:cBhvr>
                                        <p:cTn id="12" dur="500"/>
                                        <p:tgtEl>
                                          <p:spTgt spid="1208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120834">
                                            <p:txEl>
                                              <p:pRg st="0" end="0"/>
                                            </p:txEl>
                                          </p:spTgt>
                                        </p:tgtEl>
                                        <p:attrNameLst>
                                          <p:attrName>style.visibility</p:attrName>
                                        </p:attrNameLst>
                                      </p:cBhvr>
                                      <p:to>
                                        <p:strVal val="visible"/>
                                      </p:to>
                                    </p:set>
                                    <p:anim calcmode="lin" valueType="num">
                                      <p:cBhvr additive="base">
                                        <p:cTn id="17" dur="1000" fill="hold"/>
                                        <p:tgtEl>
                                          <p:spTgt spid="120834">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208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20837"/>
                                        </p:tgtEl>
                                        <p:attrNameLst>
                                          <p:attrName>style.visibility</p:attrName>
                                        </p:attrNameLst>
                                      </p:cBhvr>
                                      <p:to>
                                        <p:strVal val="visible"/>
                                      </p:to>
                                    </p:set>
                                    <p:animEffect transition="in" filter="diamond(in)">
                                      <p:cBhvr>
                                        <p:cTn id="23" dur="2000"/>
                                        <p:tgtEl>
                                          <p:spTgt spid="12083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120836"/>
                                        </p:tgtEl>
                                        <p:attrNameLst>
                                          <p:attrName>style.visibility</p:attrName>
                                        </p:attrNameLst>
                                      </p:cBhvr>
                                      <p:to>
                                        <p:strVal val="visible"/>
                                      </p:to>
                                    </p:set>
                                    <p:anim calcmode="lin" valueType="num">
                                      <p:cBhvr additive="base">
                                        <p:cTn id="28" dur="1000" fill="hold"/>
                                        <p:tgtEl>
                                          <p:spTgt spid="120836"/>
                                        </p:tgtEl>
                                        <p:attrNameLst>
                                          <p:attrName>ppt_x</p:attrName>
                                        </p:attrNameLst>
                                      </p:cBhvr>
                                      <p:tavLst>
                                        <p:tav tm="0">
                                          <p:val>
                                            <p:strVal val="#ppt_x"/>
                                          </p:val>
                                        </p:tav>
                                        <p:tav tm="100000">
                                          <p:val>
                                            <p:strVal val="#ppt_x"/>
                                          </p:val>
                                        </p:tav>
                                      </p:tavLst>
                                    </p:anim>
                                    <p:anim calcmode="lin" valueType="num">
                                      <p:cBhvr additive="base">
                                        <p:cTn id="29" dur="1000" fill="hold"/>
                                        <p:tgtEl>
                                          <p:spTgt spid="12083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120838"/>
                                        </p:tgtEl>
                                        <p:attrNameLst>
                                          <p:attrName>style.visibility</p:attrName>
                                        </p:attrNameLst>
                                      </p:cBhvr>
                                      <p:to>
                                        <p:strVal val="visible"/>
                                      </p:to>
                                    </p:set>
                                    <p:animEffect transition="in" filter="checkerboard(across)">
                                      <p:cBhvr>
                                        <p:cTn id="34" dur="5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allAtOnce"/>
      <p:bldP spid="1208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DF7F26D-3966-41AA-89B3-5404BE3E4BFB}"/>
              </a:ext>
            </a:extLst>
          </p:cNvPr>
          <p:cNvSpPr>
            <a:spLocks noGrp="1" noChangeArrowheads="1"/>
          </p:cNvSpPr>
          <p:nvPr>
            <p:ph type="title"/>
          </p:nvPr>
        </p:nvSpPr>
        <p:spPr>
          <a:xfrm>
            <a:off x="228600" y="381000"/>
            <a:ext cx="8229600" cy="1143000"/>
          </a:xfrm>
        </p:spPr>
        <p:txBody>
          <a:bodyPr/>
          <a:lstStyle/>
          <a:p>
            <a:pPr algn="just" eaLnBrk="1" hangingPunct="1"/>
            <a:r>
              <a:rPr lang="en-US" altLang="en-US" sz="2100" b="1">
                <a:solidFill>
                  <a:srgbClr val="0000FF"/>
                </a:solidFill>
              </a:rPr>
              <a:t>- </a:t>
            </a:r>
            <a:r>
              <a:rPr lang="en-US" altLang="en-US" sz="2100" b="1" u="sng">
                <a:solidFill>
                  <a:srgbClr val="0000FF"/>
                </a:solidFill>
              </a:rPr>
              <a:t>Vòng thứ ba</a:t>
            </a:r>
            <a:r>
              <a:rPr lang="en-US" altLang="en-US" sz="2100" b="1">
                <a:solidFill>
                  <a:srgbClr val="0000FF"/>
                </a:solidFill>
              </a:rPr>
              <a:t>:</a:t>
            </a:r>
            <a:r>
              <a:rPr lang="en-US" altLang="en-US" sz="2100">
                <a:solidFill>
                  <a:srgbClr val="0000FF"/>
                </a:solidFill>
              </a:rPr>
              <a:t> Bắt đầu cánh tay trụ xuất phát từ mẫu tự </a:t>
            </a:r>
            <a:r>
              <a:rPr lang="en-US" altLang="en-US" sz="2100" b="1">
                <a:solidFill>
                  <a:srgbClr val="0000FF"/>
                </a:solidFill>
              </a:rPr>
              <a:t>B</a:t>
            </a:r>
            <a:r>
              <a:rPr lang="en-US" altLang="en-US" sz="2100">
                <a:solidFill>
                  <a:srgbClr val="0000FF"/>
                </a:solidFill>
              </a:rPr>
              <a:t>, ta kết hợp với cánh tay còn lại để tạo ra các mẫu tự: </a:t>
            </a:r>
            <a:r>
              <a:rPr lang="en-US" altLang="en-US" sz="2100" b="1">
                <a:solidFill>
                  <a:srgbClr val="0000FF"/>
                </a:solidFill>
              </a:rPr>
              <a:t>O, P, Q, R, S</a:t>
            </a:r>
            <a:r>
              <a:rPr lang="en-US" altLang="en-US" sz="2100">
                <a:solidFill>
                  <a:srgbClr val="0000FF"/>
                </a:solidFill>
              </a:rPr>
              <a:t>.</a:t>
            </a:r>
          </a:p>
        </p:txBody>
      </p:sp>
      <p:sp>
        <p:nvSpPr>
          <p:cNvPr id="121859" name="Rectangle 3">
            <a:extLst>
              <a:ext uri="{FF2B5EF4-FFF2-40B4-BE49-F238E27FC236}">
                <a16:creationId xmlns:a16="http://schemas.microsoft.com/office/drawing/2014/main" id="{D33D0258-0B02-4653-8209-F89576217F9E}"/>
              </a:ext>
            </a:extLst>
          </p:cNvPr>
          <p:cNvSpPr>
            <a:spLocks noChangeArrowheads="1"/>
          </p:cNvSpPr>
          <p:nvPr/>
        </p:nvSpPr>
        <p:spPr bwMode="auto">
          <a:xfrm>
            <a:off x="304800" y="3429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100" b="1">
                <a:solidFill>
                  <a:srgbClr val="0000FF"/>
                </a:solidFill>
              </a:rPr>
              <a:t>- </a:t>
            </a:r>
            <a:r>
              <a:rPr lang="en-US" altLang="en-US" sz="2100" b="1" u="sng">
                <a:solidFill>
                  <a:srgbClr val="0000FF"/>
                </a:solidFill>
              </a:rPr>
              <a:t>Vòng thứ tư</a:t>
            </a:r>
            <a:r>
              <a:rPr lang="en-US" altLang="en-US" sz="2100" b="1">
                <a:solidFill>
                  <a:srgbClr val="0000FF"/>
                </a:solidFill>
              </a:rPr>
              <a:t>:</a:t>
            </a:r>
            <a:r>
              <a:rPr lang="en-US" altLang="en-US" sz="2100">
                <a:solidFill>
                  <a:srgbClr val="0000FF"/>
                </a:solidFill>
              </a:rPr>
              <a:t> Bắt đầu cánh tay trụ xuất phát từ mẫu tự </a:t>
            </a:r>
            <a:r>
              <a:rPr lang="en-US" altLang="en-US" sz="2100" b="1">
                <a:solidFill>
                  <a:srgbClr val="0000FF"/>
                </a:solidFill>
              </a:rPr>
              <a:t>C</a:t>
            </a:r>
            <a:r>
              <a:rPr lang="en-US" altLang="en-US" sz="2100">
                <a:solidFill>
                  <a:srgbClr val="0000FF"/>
                </a:solidFill>
              </a:rPr>
              <a:t>, ta kết hợp với cánh tay còn lại để tạo ra các mẫu tự: </a:t>
            </a:r>
            <a:r>
              <a:rPr lang="en-US" altLang="en-US" sz="2100" b="1">
                <a:solidFill>
                  <a:srgbClr val="0000FF"/>
                </a:solidFill>
              </a:rPr>
              <a:t>T, U, Y</a:t>
            </a:r>
            <a:r>
              <a:rPr lang="en-US" altLang="en-US" sz="2100">
                <a:solidFill>
                  <a:srgbClr val="0000FF"/>
                </a:solidFill>
              </a:rPr>
              <a:t> và </a:t>
            </a:r>
            <a:r>
              <a:rPr lang="en-US" altLang="en-US" sz="2100" b="1">
                <a:solidFill>
                  <a:srgbClr val="0000FF"/>
                </a:solidFill>
              </a:rPr>
              <a:t>xoá chữ</a:t>
            </a:r>
            <a:r>
              <a:rPr lang="en-US" altLang="en-US" sz="2100">
                <a:solidFill>
                  <a:srgbClr val="0000FF"/>
                </a:solidFill>
              </a:rPr>
              <a:t> </a:t>
            </a:r>
            <a:r>
              <a:rPr lang="en-US" altLang="en-US" sz="2100" b="1">
                <a:solidFill>
                  <a:srgbClr val="0000FF"/>
                </a:solidFill>
              </a:rPr>
              <a:t>(ngược với chữ L)</a:t>
            </a:r>
            <a:r>
              <a:rPr lang="en-US" altLang="en-US" sz="2100">
                <a:solidFill>
                  <a:srgbClr val="0000FF"/>
                </a:solidFill>
              </a:rPr>
              <a:t>.</a:t>
            </a:r>
          </a:p>
        </p:txBody>
      </p:sp>
      <p:pic>
        <p:nvPicPr>
          <p:cNvPr id="121861" name="Picture 5" descr="semaphore 1">
            <a:extLst>
              <a:ext uri="{FF2B5EF4-FFF2-40B4-BE49-F238E27FC236}">
                <a16:creationId xmlns:a16="http://schemas.microsoft.com/office/drawing/2014/main" id="{52004322-819B-4DAD-991A-33B1AACE5067}"/>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t="29488" r="26068" b="58446"/>
          <a:stretch>
            <a:fillRect/>
          </a:stretch>
        </p:blipFill>
        <p:spPr bwMode="auto">
          <a:xfrm>
            <a:off x="1676400" y="1828800"/>
            <a:ext cx="5638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5" name="Group 9">
            <a:extLst>
              <a:ext uri="{FF2B5EF4-FFF2-40B4-BE49-F238E27FC236}">
                <a16:creationId xmlns:a16="http://schemas.microsoft.com/office/drawing/2014/main" id="{EDC86070-FAA6-4A1E-B89E-BEDBA396314F}"/>
              </a:ext>
            </a:extLst>
          </p:cNvPr>
          <p:cNvGrpSpPr>
            <a:grpSpLocks/>
          </p:cNvGrpSpPr>
          <p:nvPr/>
        </p:nvGrpSpPr>
        <p:grpSpPr bwMode="auto">
          <a:xfrm>
            <a:off x="2590800" y="4648200"/>
            <a:ext cx="4157663" cy="1196975"/>
            <a:chOff x="1872" y="3120"/>
            <a:chExt cx="2619" cy="754"/>
          </a:xfrm>
        </p:grpSpPr>
        <p:pic>
          <p:nvPicPr>
            <p:cNvPr id="18438" name="Picture 4" descr="semaphore 1">
              <a:extLst>
                <a:ext uri="{FF2B5EF4-FFF2-40B4-BE49-F238E27FC236}">
                  <a16:creationId xmlns:a16="http://schemas.microsoft.com/office/drawing/2014/main" id="{9BB72BC8-35DF-4978-967E-1C994E876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033" r="48718" b="43439"/>
            <a:stretch>
              <a:fillRect/>
            </a:stretch>
          </p:blipFill>
          <p:spPr bwMode="auto">
            <a:xfrm>
              <a:off x="1872" y="3120"/>
              <a:ext cx="2016"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vong 4">
              <a:extLst>
                <a:ext uri="{FF2B5EF4-FFF2-40B4-BE49-F238E27FC236}">
                  <a16:creationId xmlns:a16="http://schemas.microsoft.com/office/drawing/2014/main" id="{97F4CC77-541B-46B5-BBE6-214BDB982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787"/>
            <a:stretch>
              <a:fillRect/>
            </a:stretch>
          </p:blipFill>
          <p:spPr bwMode="auto">
            <a:xfrm>
              <a:off x="3888" y="3120"/>
              <a:ext cx="603"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additive="base">
                                        <p:cTn id="7" dur="1000" fill="hold"/>
                                        <p:tgtEl>
                                          <p:spTgt spid="121858"/>
                                        </p:tgtEl>
                                        <p:attrNameLst>
                                          <p:attrName>ppt_x</p:attrName>
                                        </p:attrNameLst>
                                      </p:cBhvr>
                                      <p:tavLst>
                                        <p:tav tm="0">
                                          <p:val>
                                            <p:strVal val="#ppt_x"/>
                                          </p:val>
                                        </p:tav>
                                        <p:tav tm="100000">
                                          <p:val>
                                            <p:strVal val="#ppt_x"/>
                                          </p:val>
                                        </p:tav>
                                      </p:tavLst>
                                    </p:anim>
                                    <p:anim calcmode="lin" valueType="num">
                                      <p:cBhvr additive="base">
                                        <p:cTn id="8" dur="1000" fill="hold"/>
                                        <p:tgtEl>
                                          <p:spTgt spid="1218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21861"/>
                                        </p:tgtEl>
                                        <p:attrNameLst>
                                          <p:attrName>style.visibility</p:attrName>
                                        </p:attrNameLst>
                                      </p:cBhvr>
                                      <p:to>
                                        <p:strVal val="visible"/>
                                      </p:to>
                                    </p:set>
                                    <p:animEffect transition="in" filter="box(in)">
                                      <p:cBhvr>
                                        <p:cTn id="13" dur="500"/>
                                        <p:tgtEl>
                                          <p:spTgt spid="1218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21859"/>
                                        </p:tgtEl>
                                        <p:attrNameLst>
                                          <p:attrName>style.visibility</p:attrName>
                                        </p:attrNameLst>
                                      </p:cBhvr>
                                      <p:to>
                                        <p:strVal val="visible"/>
                                      </p:to>
                                    </p:set>
                                    <p:anim calcmode="lin" valueType="num">
                                      <p:cBhvr additive="base">
                                        <p:cTn id="18" dur="1000" fill="hold"/>
                                        <p:tgtEl>
                                          <p:spTgt spid="121859"/>
                                        </p:tgtEl>
                                        <p:attrNameLst>
                                          <p:attrName>ppt_x</p:attrName>
                                        </p:attrNameLst>
                                      </p:cBhvr>
                                      <p:tavLst>
                                        <p:tav tm="0">
                                          <p:val>
                                            <p:strVal val="#ppt_x"/>
                                          </p:val>
                                        </p:tav>
                                        <p:tav tm="100000">
                                          <p:val>
                                            <p:strVal val="#ppt_x"/>
                                          </p:val>
                                        </p:tav>
                                      </p:tavLst>
                                    </p:anim>
                                    <p:anim calcmode="lin" valueType="num">
                                      <p:cBhvr additive="base">
                                        <p:cTn id="19" dur="1000" fill="hold"/>
                                        <p:tgtEl>
                                          <p:spTgt spid="12185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121865"/>
                                        </p:tgtEl>
                                        <p:attrNameLst>
                                          <p:attrName>style.visibility</p:attrName>
                                        </p:attrNameLst>
                                      </p:cBhvr>
                                      <p:to>
                                        <p:strVal val="visible"/>
                                      </p:to>
                                    </p:set>
                                    <p:animEffect transition="in" filter="diamond(in)">
                                      <p:cBhvr>
                                        <p:cTn id="24" dur="2000"/>
                                        <p:tgtEl>
                                          <p:spTgt spid="121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A52C7BEB-6559-4A2E-B351-7F1669BF765F}"/>
              </a:ext>
            </a:extLst>
          </p:cNvPr>
          <p:cNvSpPr>
            <a:spLocks noGrp="1" noChangeArrowheads="1"/>
          </p:cNvSpPr>
          <p:nvPr>
            <p:ph type="title"/>
          </p:nvPr>
        </p:nvSpPr>
        <p:spPr>
          <a:xfrm>
            <a:off x="574675" y="355600"/>
            <a:ext cx="8340725" cy="969963"/>
          </a:xfrm>
        </p:spPr>
        <p:txBody>
          <a:bodyPr>
            <a:normAutofit/>
          </a:bodyPr>
          <a:lstStyle/>
          <a:p>
            <a:pPr algn="just" eaLnBrk="1" hangingPunct="1"/>
            <a:r>
              <a:rPr lang="en-US" altLang="en-US" sz="2100" b="1">
                <a:solidFill>
                  <a:srgbClr val="0000FF"/>
                </a:solidFill>
              </a:rPr>
              <a:t>- </a:t>
            </a:r>
            <a:r>
              <a:rPr lang="en-US" altLang="en-US" sz="2100" b="1" u="sng">
                <a:solidFill>
                  <a:srgbClr val="0000FF"/>
                </a:solidFill>
              </a:rPr>
              <a:t>Vòng thứ năm</a:t>
            </a:r>
            <a:r>
              <a:rPr lang="en-US" altLang="en-US" sz="2100" b="1">
                <a:solidFill>
                  <a:srgbClr val="0000FF"/>
                </a:solidFill>
              </a:rPr>
              <a:t>:</a:t>
            </a:r>
            <a:r>
              <a:rPr lang="en-US" altLang="en-US" sz="2100">
                <a:solidFill>
                  <a:srgbClr val="0000FF"/>
                </a:solidFill>
              </a:rPr>
              <a:t> Bắt đầu cánh tay trụ xuất phát từ mẫu tự </a:t>
            </a:r>
            <a:r>
              <a:rPr lang="en-US" altLang="en-US" sz="2100" b="1">
                <a:solidFill>
                  <a:srgbClr val="0000FF"/>
                </a:solidFill>
              </a:rPr>
              <a:t>D</a:t>
            </a:r>
            <a:r>
              <a:rPr lang="en-US" altLang="en-US" sz="2100">
                <a:solidFill>
                  <a:srgbClr val="0000FF"/>
                </a:solidFill>
              </a:rPr>
              <a:t>, ta kết hợp với cánh tay còn lại để tạo ra các mẫu tự:  </a:t>
            </a:r>
            <a:r>
              <a:rPr lang="en-US" altLang="en-US" sz="2100" b="1">
                <a:solidFill>
                  <a:srgbClr val="0000FF"/>
                </a:solidFill>
              </a:rPr>
              <a:t>Đánh số, chữ J (cũng là chữ số 0) và chữ V</a:t>
            </a:r>
            <a:r>
              <a:rPr lang="en-US" altLang="en-US" sz="2100">
                <a:solidFill>
                  <a:srgbClr val="0000FF"/>
                </a:solidFill>
              </a:rPr>
              <a:t>.</a:t>
            </a:r>
          </a:p>
        </p:txBody>
      </p:sp>
      <p:sp>
        <p:nvSpPr>
          <p:cNvPr id="122883" name="Rectangle 3">
            <a:extLst>
              <a:ext uri="{FF2B5EF4-FFF2-40B4-BE49-F238E27FC236}">
                <a16:creationId xmlns:a16="http://schemas.microsoft.com/office/drawing/2014/main" id="{3CCA8D3F-4116-4596-9E4D-0E7B24C6BC01}"/>
              </a:ext>
            </a:extLst>
          </p:cNvPr>
          <p:cNvSpPr>
            <a:spLocks noChangeArrowheads="1"/>
          </p:cNvSpPr>
          <p:nvPr/>
        </p:nvSpPr>
        <p:spPr bwMode="auto">
          <a:xfrm>
            <a:off x="471488" y="2438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100" b="1">
                <a:solidFill>
                  <a:srgbClr val="0000FF"/>
                </a:solidFill>
              </a:rPr>
              <a:t>- </a:t>
            </a:r>
            <a:r>
              <a:rPr lang="en-US" altLang="en-US" sz="2100" b="1" u="sng">
                <a:solidFill>
                  <a:srgbClr val="0000FF"/>
                </a:solidFill>
              </a:rPr>
              <a:t>Vòng thứ sáu</a:t>
            </a:r>
            <a:r>
              <a:rPr lang="en-US" altLang="en-US" sz="2100" b="1">
                <a:solidFill>
                  <a:srgbClr val="0000FF"/>
                </a:solidFill>
              </a:rPr>
              <a:t>:</a:t>
            </a:r>
            <a:r>
              <a:rPr lang="en-US" altLang="en-US" sz="2100">
                <a:solidFill>
                  <a:srgbClr val="0000FF"/>
                </a:solidFill>
              </a:rPr>
              <a:t> Bắt đầu cánh tay trụ xuất phát  từ mẫu tự </a:t>
            </a:r>
            <a:r>
              <a:rPr lang="en-US" altLang="en-US" sz="2100" b="1">
                <a:solidFill>
                  <a:srgbClr val="0000FF"/>
                </a:solidFill>
              </a:rPr>
              <a:t>E</a:t>
            </a:r>
            <a:r>
              <a:rPr lang="en-US" altLang="en-US" sz="2100">
                <a:solidFill>
                  <a:srgbClr val="0000FF"/>
                </a:solidFill>
              </a:rPr>
              <a:t>, ta kết hợp với cánh tay còn lại để tạo ra các mẫu tự: </a:t>
            </a:r>
            <a:r>
              <a:rPr lang="en-US" altLang="en-US" sz="2100" b="1">
                <a:solidFill>
                  <a:srgbClr val="0000FF"/>
                </a:solidFill>
              </a:rPr>
              <a:t>W, X</a:t>
            </a:r>
            <a:r>
              <a:rPr lang="en-US" altLang="en-US" sz="2100">
                <a:solidFill>
                  <a:srgbClr val="0000FF"/>
                </a:solidFill>
              </a:rPr>
              <a:t>.</a:t>
            </a:r>
          </a:p>
        </p:txBody>
      </p:sp>
      <p:sp>
        <p:nvSpPr>
          <p:cNvPr id="122884" name="Rectangle 4">
            <a:extLst>
              <a:ext uri="{FF2B5EF4-FFF2-40B4-BE49-F238E27FC236}">
                <a16:creationId xmlns:a16="http://schemas.microsoft.com/office/drawing/2014/main" id="{9D809121-34BF-4EDA-836B-865A33EC2F9C}"/>
              </a:ext>
            </a:extLst>
          </p:cNvPr>
          <p:cNvSpPr>
            <a:spLocks noChangeArrowheads="1"/>
          </p:cNvSpPr>
          <p:nvPr/>
        </p:nvSpPr>
        <p:spPr bwMode="auto">
          <a:xfrm>
            <a:off x="457200" y="42243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100" b="1">
                <a:solidFill>
                  <a:srgbClr val="0000FF"/>
                </a:solidFill>
              </a:rPr>
              <a:t>- </a:t>
            </a:r>
            <a:r>
              <a:rPr lang="en-US" altLang="en-US" sz="2100" b="1" u="sng">
                <a:solidFill>
                  <a:srgbClr val="0000FF"/>
                </a:solidFill>
              </a:rPr>
              <a:t>Vòng thứ bảy</a:t>
            </a:r>
            <a:r>
              <a:rPr lang="en-US" altLang="en-US" sz="2100" b="1">
                <a:solidFill>
                  <a:srgbClr val="0000FF"/>
                </a:solidFill>
              </a:rPr>
              <a:t>:</a:t>
            </a:r>
            <a:r>
              <a:rPr lang="en-US" altLang="en-US" sz="2100">
                <a:solidFill>
                  <a:srgbClr val="0000FF"/>
                </a:solidFill>
              </a:rPr>
              <a:t> Bắt đầu cánh tay trụ xuất phát từ mẫu tự </a:t>
            </a:r>
            <a:r>
              <a:rPr lang="en-US" altLang="en-US" sz="2100" b="1">
                <a:solidFill>
                  <a:srgbClr val="0000FF"/>
                </a:solidFill>
              </a:rPr>
              <a:t>F</a:t>
            </a:r>
            <a:r>
              <a:rPr lang="en-US" altLang="en-US" sz="2100">
                <a:solidFill>
                  <a:srgbClr val="0000FF"/>
                </a:solidFill>
              </a:rPr>
              <a:t>, ta kết hợp với cánh tay còn lại để tạo mẫu tự: </a:t>
            </a:r>
            <a:r>
              <a:rPr lang="en-US" altLang="en-US" sz="2100" b="1">
                <a:solidFill>
                  <a:srgbClr val="0000FF"/>
                </a:solidFill>
              </a:rPr>
              <a:t>Z (Ít khi dùng đến).</a:t>
            </a:r>
            <a:r>
              <a:rPr lang="en-US" altLang="en-US" sz="2100">
                <a:solidFill>
                  <a:schemeClr val="tx2"/>
                </a:solidFill>
              </a:rPr>
              <a:t> </a:t>
            </a:r>
          </a:p>
        </p:txBody>
      </p:sp>
      <p:pic>
        <p:nvPicPr>
          <p:cNvPr id="122886" name="Picture 6" descr="semaphore 1">
            <a:extLst>
              <a:ext uri="{FF2B5EF4-FFF2-40B4-BE49-F238E27FC236}">
                <a16:creationId xmlns:a16="http://schemas.microsoft.com/office/drawing/2014/main" id="{4F867EDF-4275-4B25-8CBC-C1886159D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52" t="86877" r="76070" b="1808"/>
          <a:stretch>
            <a:fillRect/>
          </a:stretch>
        </p:blipFill>
        <p:spPr bwMode="auto">
          <a:xfrm>
            <a:off x="3886200" y="5064125"/>
            <a:ext cx="1143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7" descr="semaphore 1">
            <a:extLst>
              <a:ext uri="{FF2B5EF4-FFF2-40B4-BE49-F238E27FC236}">
                <a16:creationId xmlns:a16="http://schemas.microsoft.com/office/drawing/2014/main" id="{572F1D19-D2FB-46A1-93A5-9EF4C08C6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3605" r="57265" b="15535"/>
          <a:stretch>
            <a:fillRect/>
          </a:stretch>
        </p:blipFill>
        <p:spPr bwMode="auto">
          <a:xfrm>
            <a:off x="3200400" y="3243263"/>
            <a:ext cx="2743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892" name="Group 12">
            <a:extLst>
              <a:ext uri="{FF2B5EF4-FFF2-40B4-BE49-F238E27FC236}">
                <a16:creationId xmlns:a16="http://schemas.microsoft.com/office/drawing/2014/main" id="{AC8A4190-C085-4F15-AFF5-B779CFA194BB}"/>
              </a:ext>
            </a:extLst>
          </p:cNvPr>
          <p:cNvGrpSpPr>
            <a:grpSpLocks/>
          </p:cNvGrpSpPr>
          <p:nvPr/>
        </p:nvGrpSpPr>
        <p:grpSpPr bwMode="auto">
          <a:xfrm>
            <a:off x="2743200" y="1314450"/>
            <a:ext cx="3733800" cy="1128713"/>
            <a:chOff x="1728" y="828"/>
            <a:chExt cx="2352" cy="711"/>
          </a:xfrm>
        </p:grpSpPr>
        <p:pic>
          <p:nvPicPr>
            <p:cNvPr id="19464" name="Picture 5" descr="semaphore 1">
              <a:extLst>
                <a:ext uri="{FF2B5EF4-FFF2-40B4-BE49-F238E27FC236}">
                  <a16:creationId xmlns:a16="http://schemas.microsoft.com/office/drawing/2014/main" id="{B10F5852-2504-47A6-A69E-93664254D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81" r="58119" b="30014"/>
            <a:stretch>
              <a:fillRect/>
            </a:stretch>
          </p:blipFill>
          <p:spPr bwMode="auto">
            <a:xfrm>
              <a:off x="2448" y="843"/>
              <a:ext cx="1632"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8" descr="Semaphore">
              <a:extLst>
                <a:ext uri="{FF2B5EF4-FFF2-40B4-BE49-F238E27FC236}">
                  <a16:creationId xmlns:a16="http://schemas.microsoft.com/office/drawing/2014/main" id="{EDCC78E8-F11D-4AAD-B3E3-D8B72EAD6FA1}"/>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l="43813" t="26289" r="43813" b="54959"/>
            <a:stretch>
              <a:fillRect/>
            </a:stretch>
          </p:blipFill>
          <p:spPr bwMode="auto">
            <a:xfrm>
              <a:off x="1728" y="828"/>
              <a:ext cx="765" cy="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1000" fill="hold"/>
                                        <p:tgtEl>
                                          <p:spTgt spid="122882"/>
                                        </p:tgtEl>
                                        <p:attrNameLst>
                                          <p:attrName>ppt_x</p:attrName>
                                        </p:attrNameLst>
                                      </p:cBhvr>
                                      <p:tavLst>
                                        <p:tav tm="0">
                                          <p:val>
                                            <p:strVal val="#ppt_x"/>
                                          </p:val>
                                        </p:tav>
                                        <p:tav tm="100000">
                                          <p:val>
                                            <p:strVal val="#ppt_x"/>
                                          </p:val>
                                        </p:tav>
                                      </p:tavLst>
                                    </p:anim>
                                    <p:anim calcmode="lin" valueType="num">
                                      <p:cBhvr additive="base">
                                        <p:cTn id="8" dur="1000" fill="hold"/>
                                        <p:tgtEl>
                                          <p:spTgt spid="1228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22892"/>
                                        </p:tgtEl>
                                        <p:attrNameLst>
                                          <p:attrName>style.visibility</p:attrName>
                                        </p:attrNameLst>
                                      </p:cBhvr>
                                      <p:to>
                                        <p:strVal val="visible"/>
                                      </p:to>
                                    </p:set>
                                    <p:animEffect transition="in" filter="checkerboard(across)">
                                      <p:cBhvr>
                                        <p:cTn id="13" dur="500"/>
                                        <p:tgtEl>
                                          <p:spTgt spid="12289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22883"/>
                                        </p:tgtEl>
                                        <p:attrNameLst>
                                          <p:attrName>style.visibility</p:attrName>
                                        </p:attrNameLst>
                                      </p:cBhvr>
                                      <p:to>
                                        <p:strVal val="visible"/>
                                      </p:to>
                                    </p:set>
                                    <p:anim calcmode="lin" valueType="num">
                                      <p:cBhvr additive="base">
                                        <p:cTn id="18" dur="1000" fill="hold"/>
                                        <p:tgtEl>
                                          <p:spTgt spid="122883"/>
                                        </p:tgtEl>
                                        <p:attrNameLst>
                                          <p:attrName>ppt_x</p:attrName>
                                        </p:attrNameLst>
                                      </p:cBhvr>
                                      <p:tavLst>
                                        <p:tav tm="0">
                                          <p:val>
                                            <p:strVal val="#ppt_x"/>
                                          </p:val>
                                        </p:tav>
                                        <p:tav tm="100000">
                                          <p:val>
                                            <p:strVal val="#ppt_x"/>
                                          </p:val>
                                        </p:tav>
                                      </p:tavLst>
                                    </p:anim>
                                    <p:anim calcmode="lin" valueType="num">
                                      <p:cBhvr additive="base">
                                        <p:cTn id="19" dur="1000" fill="hold"/>
                                        <p:tgtEl>
                                          <p:spTgt spid="12288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22887"/>
                                        </p:tgtEl>
                                        <p:attrNameLst>
                                          <p:attrName>style.visibility</p:attrName>
                                        </p:attrNameLst>
                                      </p:cBhvr>
                                      <p:to>
                                        <p:strVal val="visible"/>
                                      </p:to>
                                    </p:set>
                                    <p:animEffect transition="in" filter="blinds(horizontal)">
                                      <p:cBhvr>
                                        <p:cTn id="24" dur="500"/>
                                        <p:tgtEl>
                                          <p:spTgt spid="1228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22884"/>
                                        </p:tgtEl>
                                        <p:attrNameLst>
                                          <p:attrName>style.visibility</p:attrName>
                                        </p:attrNameLst>
                                      </p:cBhvr>
                                      <p:to>
                                        <p:strVal val="visible"/>
                                      </p:to>
                                    </p:set>
                                    <p:anim calcmode="lin" valueType="num">
                                      <p:cBhvr additive="base">
                                        <p:cTn id="29" dur="1000" fill="hold"/>
                                        <p:tgtEl>
                                          <p:spTgt spid="122884"/>
                                        </p:tgtEl>
                                        <p:attrNameLst>
                                          <p:attrName>ppt_x</p:attrName>
                                        </p:attrNameLst>
                                      </p:cBhvr>
                                      <p:tavLst>
                                        <p:tav tm="0">
                                          <p:val>
                                            <p:strVal val="#ppt_x"/>
                                          </p:val>
                                        </p:tav>
                                        <p:tav tm="100000">
                                          <p:val>
                                            <p:strVal val="#ppt_x"/>
                                          </p:val>
                                        </p:tav>
                                      </p:tavLst>
                                    </p:anim>
                                    <p:anim calcmode="lin" valueType="num">
                                      <p:cBhvr additive="base">
                                        <p:cTn id="30" dur="1000" fill="hold"/>
                                        <p:tgtEl>
                                          <p:spTgt spid="12288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122886"/>
                                        </p:tgtEl>
                                        <p:attrNameLst>
                                          <p:attrName>style.visibility</p:attrName>
                                        </p:attrNameLst>
                                      </p:cBhvr>
                                      <p:to>
                                        <p:strVal val="visible"/>
                                      </p:to>
                                    </p:set>
                                    <p:animEffect transition="in" filter="diamond(in)">
                                      <p:cBhvr>
                                        <p:cTn id="35" dur="20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p:bldP spid="1228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8FC5D0C5-4C0C-4D8F-ADFE-7C946A8092AD}"/>
              </a:ext>
            </a:extLst>
          </p:cNvPr>
          <p:cNvSpPr>
            <a:spLocks noGrp="1" noChangeArrowheads="1"/>
          </p:cNvSpPr>
          <p:nvPr>
            <p:ph type="title"/>
          </p:nvPr>
        </p:nvSpPr>
        <p:spPr>
          <a:xfrm>
            <a:off x="1011238" y="550863"/>
            <a:ext cx="7486650" cy="495300"/>
          </a:xfrm>
        </p:spPr>
        <p:txBody>
          <a:bodyPr/>
          <a:lstStyle/>
          <a:p>
            <a:pPr algn="just" eaLnBrk="1" hangingPunct="1"/>
            <a:r>
              <a:rPr lang="en-US" altLang="en-US" sz="2400" b="1">
                <a:solidFill>
                  <a:srgbClr val="FF3300"/>
                </a:solidFill>
              </a:rPr>
              <a:t>1.2. Cách học Semaphore theo Alphabet</a:t>
            </a:r>
          </a:p>
        </p:txBody>
      </p:sp>
      <p:sp>
        <p:nvSpPr>
          <p:cNvPr id="20483" name="Rectangle 14">
            <a:extLst>
              <a:ext uri="{FF2B5EF4-FFF2-40B4-BE49-F238E27FC236}">
                <a16:creationId xmlns:a16="http://schemas.microsoft.com/office/drawing/2014/main" id="{10CF3988-3D88-418A-853A-3746E94F7875}"/>
              </a:ext>
            </a:extLst>
          </p:cNvPr>
          <p:cNvSpPr>
            <a:spLocks noChangeArrowheads="1"/>
          </p:cNvSpPr>
          <p:nvPr/>
        </p:nvSpPr>
        <p:spPr bwMode="auto">
          <a:xfrm>
            <a:off x="0" y="150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pic>
        <p:nvPicPr>
          <p:cNvPr id="123924" name="Picture 20" descr="Semaphore">
            <a:extLst>
              <a:ext uri="{FF2B5EF4-FFF2-40B4-BE49-F238E27FC236}">
                <a16:creationId xmlns:a16="http://schemas.microsoft.com/office/drawing/2014/main" id="{D1129CC9-3DEA-487B-B562-55980D23F9D0}"/>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l="2525" t="44905" r="2525"/>
          <a:stretch>
            <a:fillRect/>
          </a:stretch>
        </p:blipFill>
        <p:spPr bwMode="auto">
          <a:xfrm>
            <a:off x="76200" y="1905000"/>
            <a:ext cx="8915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1000" fill="hold"/>
                                        <p:tgtEl>
                                          <p:spTgt spid="123906"/>
                                        </p:tgtEl>
                                        <p:attrNameLst>
                                          <p:attrName>ppt_x</p:attrName>
                                        </p:attrNameLst>
                                      </p:cBhvr>
                                      <p:tavLst>
                                        <p:tav tm="0">
                                          <p:val>
                                            <p:strVal val="#ppt_x"/>
                                          </p:val>
                                        </p:tav>
                                        <p:tav tm="100000">
                                          <p:val>
                                            <p:strVal val="#ppt_x"/>
                                          </p:val>
                                        </p:tav>
                                      </p:tavLst>
                                    </p:anim>
                                    <p:anim calcmode="lin" valueType="num">
                                      <p:cBhvr additive="base">
                                        <p:cTn id="8" dur="1000" fill="hold"/>
                                        <p:tgtEl>
                                          <p:spTgt spid="1239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23924"/>
                                        </p:tgtEl>
                                        <p:attrNameLst>
                                          <p:attrName>style.visibility</p:attrName>
                                        </p:attrNameLst>
                                      </p:cBhvr>
                                      <p:to>
                                        <p:strVal val="visible"/>
                                      </p:to>
                                    </p:set>
                                    <p:animEffect transition="in" filter="box(in)">
                                      <p:cBhvr>
                                        <p:cTn id="13" dur="500"/>
                                        <p:tgtEl>
                                          <p:spTgt spid="123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51539BC4-7CC7-4018-B97D-55F5B493D3F3}"/>
              </a:ext>
            </a:extLst>
          </p:cNvPr>
          <p:cNvSpPr>
            <a:spLocks noGrp="1" noChangeArrowheads="1"/>
          </p:cNvSpPr>
          <p:nvPr>
            <p:ph type="title"/>
          </p:nvPr>
        </p:nvSpPr>
        <p:spPr>
          <a:xfrm>
            <a:off x="917575" y="457200"/>
            <a:ext cx="7388225" cy="609600"/>
          </a:xfrm>
        </p:spPr>
        <p:txBody>
          <a:bodyPr/>
          <a:lstStyle/>
          <a:p>
            <a:pPr algn="ctr" eaLnBrk="1" hangingPunct="1"/>
            <a:r>
              <a:rPr lang="en-US" altLang="en-US" sz="2400" b="1">
                <a:solidFill>
                  <a:srgbClr val="FF3300"/>
                </a:solidFill>
              </a:rPr>
              <a:t>1.3. Cách học theo các chữ đối nhau:</a:t>
            </a:r>
          </a:p>
        </p:txBody>
      </p:sp>
      <p:pic>
        <p:nvPicPr>
          <p:cNvPr id="126985" name="Picture 9" descr="Nhom_semaphore">
            <a:extLst>
              <a:ext uri="{FF2B5EF4-FFF2-40B4-BE49-F238E27FC236}">
                <a16:creationId xmlns:a16="http://schemas.microsoft.com/office/drawing/2014/main" id="{18CBAB5F-AFB9-4C46-8D17-D7D2817402F6}"/>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81000" y="1322388"/>
            <a:ext cx="8382000"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1000" fill="hold"/>
                                        <p:tgtEl>
                                          <p:spTgt spid="126978"/>
                                        </p:tgtEl>
                                        <p:attrNameLst>
                                          <p:attrName>ppt_x</p:attrName>
                                        </p:attrNameLst>
                                      </p:cBhvr>
                                      <p:tavLst>
                                        <p:tav tm="0">
                                          <p:val>
                                            <p:strVal val="#ppt_x"/>
                                          </p:val>
                                        </p:tav>
                                        <p:tav tm="100000">
                                          <p:val>
                                            <p:strVal val="#ppt_x"/>
                                          </p:val>
                                        </p:tav>
                                      </p:tavLst>
                                    </p:anim>
                                    <p:anim calcmode="lin" valueType="num">
                                      <p:cBhvr additive="base">
                                        <p:cTn id="8" dur="1000" fill="hold"/>
                                        <p:tgtEl>
                                          <p:spTgt spid="1269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26985"/>
                                        </p:tgtEl>
                                        <p:attrNameLst>
                                          <p:attrName>style.visibility</p:attrName>
                                        </p:attrNameLst>
                                      </p:cBhvr>
                                      <p:to>
                                        <p:strVal val="visible"/>
                                      </p:to>
                                    </p:set>
                                    <p:animEffect transition="in" filter="diamond(in)">
                                      <p:cBhvr>
                                        <p:cTn id="13" dur="2000"/>
                                        <p:tgtEl>
                                          <p:spTgt spid="126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8" name="Rectangle 4">
            <a:extLst>
              <a:ext uri="{FF2B5EF4-FFF2-40B4-BE49-F238E27FC236}">
                <a16:creationId xmlns:a16="http://schemas.microsoft.com/office/drawing/2014/main" id="{B84653B4-A644-487F-A43F-2135D91F127C}"/>
              </a:ext>
            </a:extLst>
          </p:cNvPr>
          <p:cNvSpPr>
            <a:spLocks noChangeArrowheads="1"/>
          </p:cNvSpPr>
          <p:nvPr/>
        </p:nvSpPr>
        <p:spPr bwMode="auto">
          <a:xfrm>
            <a:off x="914400" y="547688"/>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b="1">
                <a:solidFill>
                  <a:srgbClr val="FF3300"/>
                </a:solidFill>
                <a:latin typeface="Arial" panose="020B0604020202020204" pitchFamily="34" charset="0"/>
              </a:rPr>
              <a:t>2. Cách phát tín hiệu bằng cờ  Semaphore </a:t>
            </a:r>
          </a:p>
        </p:txBody>
      </p:sp>
      <p:sp>
        <p:nvSpPr>
          <p:cNvPr id="333829" name="Text Box 5">
            <a:extLst>
              <a:ext uri="{FF2B5EF4-FFF2-40B4-BE49-F238E27FC236}">
                <a16:creationId xmlns:a16="http://schemas.microsoft.com/office/drawing/2014/main" id="{0FDEF6AE-DDB7-4F42-934E-E721310B344C}"/>
              </a:ext>
            </a:extLst>
          </p:cNvPr>
          <p:cNvSpPr txBox="1">
            <a:spLocks noChangeArrowheads="1"/>
          </p:cNvSpPr>
          <p:nvPr/>
        </p:nvSpPr>
        <p:spPr bwMode="auto">
          <a:xfrm>
            <a:off x="533400" y="1676400"/>
            <a:ext cx="82296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400">
                <a:solidFill>
                  <a:srgbClr val="0000FF"/>
                </a:solidFill>
              </a:rPr>
              <a:t>- Đánh tín hiệu bắt đầu bằng cách thực hiện động tác mở cờ, đánh chéo số 8 trước mặt hoặc đánh cờ 180</a:t>
            </a:r>
            <a:r>
              <a:rPr lang="en-US" altLang="en-US" sz="2400" baseline="30000">
                <a:solidFill>
                  <a:srgbClr val="0000FF"/>
                </a:solidFill>
              </a:rPr>
              <a:t>0</a:t>
            </a:r>
            <a:r>
              <a:rPr lang="en-US" altLang="en-US" sz="2400">
                <a:solidFill>
                  <a:srgbClr val="0000FF"/>
                </a:solidFill>
              </a:rPr>
              <a:t> từ 2 chân lên đầu.</a:t>
            </a:r>
            <a:r>
              <a:rPr lang="en-US" altLang="en-US"/>
              <a:t> </a:t>
            </a:r>
          </a:p>
          <a:p>
            <a:r>
              <a:rPr lang="en-US" altLang="en-US" sz="2400">
                <a:solidFill>
                  <a:srgbClr val="0000FF"/>
                </a:solidFill>
              </a:rPr>
              <a:t>- Hết 01 cụm từ, xếp 02 lá cờ phía trước (ngang thắt lưng)</a:t>
            </a:r>
          </a:p>
        </p:txBody>
      </p:sp>
      <p:sp>
        <p:nvSpPr>
          <p:cNvPr id="333830" name="Text Box 6">
            <a:extLst>
              <a:ext uri="{FF2B5EF4-FFF2-40B4-BE49-F238E27FC236}">
                <a16:creationId xmlns:a16="http://schemas.microsoft.com/office/drawing/2014/main" id="{9539FEE1-426C-4848-B828-5A42B8822C63}"/>
              </a:ext>
            </a:extLst>
          </p:cNvPr>
          <p:cNvSpPr txBox="1">
            <a:spLocks noChangeArrowheads="1"/>
          </p:cNvSpPr>
          <p:nvPr/>
        </p:nvSpPr>
        <p:spPr bwMode="auto">
          <a:xfrm>
            <a:off x="457200" y="3521075"/>
            <a:ext cx="82296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2400" i="1" u="sng">
                <a:solidFill>
                  <a:srgbClr val="0000FF"/>
                </a:solidFill>
              </a:rPr>
              <a:t>Ví dụ</a:t>
            </a:r>
            <a:r>
              <a:rPr lang="en-US" altLang="en-US" sz="2400">
                <a:solidFill>
                  <a:srgbClr val="0000FF"/>
                </a:solidFill>
              </a:rPr>
              <a:t>: Để phát 01 chữ “TRAIJ”, ta đánh từ ký tự T chuyển sang R, A, I, J rồi bắt cờ phía trước</a:t>
            </a:r>
            <a:endParaRPr lang="en-US" altLang="en-US"/>
          </a:p>
        </p:txBody>
      </p:sp>
      <p:sp>
        <p:nvSpPr>
          <p:cNvPr id="22533" name="Rectangle 13">
            <a:extLst>
              <a:ext uri="{FF2B5EF4-FFF2-40B4-BE49-F238E27FC236}">
                <a16:creationId xmlns:a16="http://schemas.microsoft.com/office/drawing/2014/main" id="{AE2EE133-3822-4349-92C0-A4CBB98021ED}"/>
              </a:ext>
            </a:extLst>
          </p:cNvPr>
          <p:cNvSpPr>
            <a:spLocks noChangeArrowheads="1"/>
          </p:cNvSpPr>
          <p:nvPr/>
        </p:nvSpPr>
        <p:spPr bwMode="auto">
          <a:xfrm>
            <a:off x="0" y="10906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pic>
        <p:nvPicPr>
          <p:cNvPr id="333840" name="Picture 16" descr="t">
            <a:extLst>
              <a:ext uri="{FF2B5EF4-FFF2-40B4-BE49-F238E27FC236}">
                <a16:creationId xmlns:a16="http://schemas.microsoft.com/office/drawing/2014/main" id="{C545C0DF-2411-44FE-9AFC-FB538BBEB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592638"/>
            <a:ext cx="877888"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41" name="Picture 17" descr="r">
            <a:extLst>
              <a:ext uri="{FF2B5EF4-FFF2-40B4-BE49-F238E27FC236}">
                <a16:creationId xmlns:a16="http://schemas.microsoft.com/office/drawing/2014/main" id="{AF5C307B-357E-4D34-BE0C-A6DC221BA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063" y="4592638"/>
            <a:ext cx="8778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42" name="Picture 18" descr="a">
            <a:extLst>
              <a:ext uri="{FF2B5EF4-FFF2-40B4-BE49-F238E27FC236}">
                <a16:creationId xmlns:a16="http://schemas.microsoft.com/office/drawing/2014/main" id="{9C1D0302-9865-4734-9F92-C976F98560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525" y="4592638"/>
            <a:ext cx="877888"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43" name="Picture 19" descr="i">
            <a:extLst>
              <a:ext uri="{FF2B5EF4-FFF2-40B4-BE49-F238E27FC236}">
                <a16:creationId xmlns:a16="http://schemas.microsoft.com/office/drawing/2014/main" id="{F4C1163E-FFD6-4061-9094-AFADFB9586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988" y="4592638"/>
            <a:ext cx="87788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44" name="Picture 20" descr="j">
            <a:extLst>
              <a:ext uri="{FF2B5EF4-FFF2-40B4-BE49-F238E27FC236}">
                <a16:creationId xmlns:a16="http://schemas.microsoft.com/office/drawing/2014/main" id="{E68458C4-7294-4B21-A556-E1FFDFFC32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8450" y="4592638"/>
            <a:ext cx="877888"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48" name="Picture 24" descr="interval">
            <a:extLst>
              <a:ext uri="{FF2B5EF4-FFF2-40B4-BE49-F238E27FC236}">
                <a16:creationId xmlns:a16="http://schemas.microsoft.com/office/drawing/2014/main" id="{AE104448-D364-4CFC-B2C4-AF52013C99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572000"/>
            <a:ext cx="9318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33828">
                                            <p:txEl>
                                              <p:pRg st="0" end="0"/>
                                            </p:txEl>
                                          </p:spTgt>
                                        </p:tgtEl>
                                        <p:attrNameLst>
                                          <p:attrName>style.visibility</p:attrName>
                                        </p:attrNameLst>
                                      </p:cBhvr>
                                      <p:to>
                                        <p:strVal val="visible"/>
                                      </p:to>
                                    </p:set>
                                    <p:anim calcmode="lin" valueType="num">
                                      <p:cBhvr additive="base">
                                        <p:cTn id="7" dur="1000" fill="hold"/>
                                        <p:tgtEl>
                                          <p:spTgt spid="33382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338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33829"/>
                                        </p:tgtEl>
                                        <p:attrNameLst>
                                          <p:attrName>style.visibility</p:attrName>
                                        </p:attrNameLst>
                                      </p:cBhvr>
                                      <p:to>
                                        <p:strVal val="visible"/>
                                      </p:to>
                                    </p:set>
                                    <p:animEffect transition="in" filter="diamond(in)">
                                      <p:cBhvr>
                                        <p:cTn id="13" dur="2000"/>
                                        <p:tgtEl>
                                          <p:spTgt spid="33382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33830"/>
                                        </p:tgtEl>
                                        <p:attrNameLst>
                                          <p:attrName>style.visibility</p:attrName>
                                        </p:attrNameLst>
                                      </p:cBhvr>
                                      <p:to>
                                        <p:strVal val="visible"/>
                                      </p:to>
                                    </p:set>
                                    <p:animEffect transition="in" filter="box(in)">
                                      <p:cBhvr>
                                        <p:cTn id="18" dur="500"/>
                                        <p:tgtEl>
                                          <p:spTgt spid="3338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33840"/>
                                        </p:tgtEl>
                                        <p:attrNameLst>
                                          <p:attrName>style.visibility</p:attrName>
                                        </p:attrNameLst>
                                      </p:cBhvr>
                                      <p:to>
                                        <p:strVal val="visible"/>
                                      </p:to>
                                    </p:set>
                                    <p:animEffect transition="in" filter="box(in)">
                                      <p:cBhvr>
                                        <p:cTn id="23" dur="500"/>
                                        <p:tgtEl>
                                          <p:spTgt spid="3338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333841"/>
                                        </p:tgtEl>
                                        <p:attrNameLst>
                                          <p:attrName>style.visibility</p:attrName>
                                        </p:attrNameLst>
                                      </p:cBhvr>
                                      <p:to>
                                        <p:strVal val="visible"/>
                                      </p:to>
                                    </p:set>
                                    <p:animEffect transition="in" filter="box(in)">
                                      <p:cBhvr>
                                        <p:cTn id="28" dur="500"/>
                                        <p:tgtEl>
                                          <p:spTgt spid="33384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333842"/>
                                        </p:tgtEl>
                                        <p:attrNameLst>
                                          <p:attrName>style.visibility</p:attrName>
                                        </p:attrNameLst>
                                      </p:cBhvr>
                                      <p:to>
                                        <p:strVal val="visible"/>
                                      </p:to>
                                    </p:set>
                                    <p:animEffect transition="in" filter="box(in)">
                                      <p:cBhvr>
                                        <p:cTn id="33" dur="500"/>
                                        <p:tgtEl>
                                          <p:spTgt spid="3338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333843"/>
                                        </p:tgtEl>
                                        <p:attrNameLst>
                                          <p:attrName>style.visibility</p:attrName>
                                        </p:attrNameLst>
                                      </p:cBhvr>
                                      <p:to>
                                        <p:strVal val="visible"/>
                                      </p:to>
                                    </p:set>
                                    <p:animEffect transition="in" filter="box(in)">
                                      <p:cBhvr>
                                        <p:cTn id="38" dur="500"/>
                                        <p:tgtEl>
                                          <p:spTgt spid="3338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333844"/>
                                        </p:tgtEl>
                                        <p:attrNameLst>
                                          <p:attrName>style.visibility</p:attrName>
                                        </p:attrNameLst>
                                      </p:cBhvr>
                                      <p:to>
                                        <p:strVal val="visible"/>
                                      </p:to>
                                    </p:set>
                                    <p:animEffect transition="in" filter="box(in)">
                                      <p:cBhvr>
                                        <p:cTn id="43" dur="500"/>
                                        <p:tgtEl>
                                          <p:spTgt spid="33384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333848"/>
                                        </p:tgtEl>
                                        <p:attrNameLst>
                                          <p:attrName>style.visibility</p:attrName>
                                        </p:attrNameLst>
                                      </p:cBhvr>
                                      <p:to>
                                        <p:strVal val="visible"/>
                                      </p:to>
                                    </p:set>
                                    <p:animEffect transition="in" filter="box(in)">
                                      <p:cBhvr>
                                        <p:cTn id="48" dur="500"/>
                                        <p:tgtEl>
                                          <p:spTgt spid="333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8" grpId="0" build="allAtOnce"/>
      <p:bldP spid="333829" grpId="0"/>
      <p:bldP spid="3338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7" name="Text Box 13">
            <a:extLst>
              <a:ext uri="{FF2B5EF4-FFF2-40B4-BE49-F238E27FC236}">
                <a16:creationId xmlns:a16="http://schemas.microsoft.com/office/drawing/2014/main" id="{6003F3D1-1843-4C48-BA11-9EF56BCA4366}"/>
              </a:ext>
            </a:extLst>
          </p:cNvPr>
          <p:cNvSpPr txBox="1">
            <a:spLocks noChangeArrowheads="1"/>
          </p:cNvSpPr>
          <p:nvPr/>
        </p:nvSpPr>
        <p:spPr bwMode="auto">
          <a:xfrm>
            <a:off x="3352800" y="685800"/>
            <a:ext cx="2133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b="1">
                <a:solidFill>
                  <a:srgbClr val="0000FF"/>
                </a:solidFill>
              </a:rPr>
              <a:t>* Lưu ý:</a:t>
            </a:r>
          </a:p>
        </p:txBody>
      </p:sp>
      <p:sp>
        <p:nvSpPr>
          <p:cNvPr id="129038" name="Text Box 14">
            <a:extLst>
              <a:ext uri="{FF2B5EF4-FFF2-40B4-BE49-F238E27FC236}">
                <a16:creationId xmlns:a16="http://schemas.microsoft.com/office/drawing/2014/main" id="{6B291E18-F58B-4B2E-BCE7-5FFEEA2B303D}"/>
              </a:ext>
            </a:extLst>
          </p:cNvPr>
          <p:cNvSpPr txBox="1">
            <a:spLocks noChangeArrowheads="1"/>
          </p:cNvSpPr>
          <p:nvPr/>
        </p:nvSpPr>
        <p:spPr bwMode="auto">
          <a:xfrm>
            <a:off x="457200" y="2209800"/>
            <a:ext cx="8229600" cy="350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a:solidFill>
                  <a:srgbClr val="0000FF"/>
                </a:solidFill>
              </a:rPr>
              <a:t>- Người phát tin phải đứng đúng tư thế, hai vai thẳng khi phát tín hiệu, không đi lại.</a:t>
            </a:r>
          </a:p>
          <a:p>
            <a:r>
              <a:rPr lang="en-US" altLang="en-US" sz="2800">
                <a:solidFill>
                  <a:srgbClr val="0000FF"/>
                </a:solidFill>
              </a:rPr>
              <a:t>- Không nên thay đổi tốc độ khi phát tín hiệu vì dễ làm người nhận tin, nhận không chính xác.</a:t>
            </a:r>
          </a:p>
          <a:p>
            <a:r>
              <a:rPr lang="en-US" altLang="en-US" sz="2800">
                <a:solidFill>
                  <a:srgbClr val="0000FF"/>
                </a:solidFill>
              </a:rPr>
              <a:t>- Chọn vị trí phát tín hiệu nên chọn vị trí cao, bằng phẳng thuận tiện cho người phát và người nhận dễ nhìn thấy.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9037"/>
                                        </p:tgtEl>
                                        <p:attrNameLst>
                                          <p:attrName>style.visibility</p:attrName>
                                        </p:attrNameLst>
                                      </p:cBhvr>
                                      <p:to>
                                        <p:strVal val="visible"/>
                                      </p:to>
                                    </p:set>
                                    <p:animEffect transition="in" filter="diamond(in)">
                                      <p:cBhvr>
                                        <p:cTn id="7" dur="2000"/>
                                        <p:tgtEl>
                                          <p:spTgt spid="129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9038">
                                            <p:txEl>
                                              <p:pRg st="0" end="0"/>
                                            </p:txEl>
                                          </p:spTgt>
                                        </p:tgtEl>
                                        <p:attrNameLst>
                                          <p:attrName>style.visibility</p:attrName>
                                        </p:attrNameLst>
                                      </p:cBhvr>
                                      <p:to>
                                        <p:strVal val="visible"/>
                                      </p:to>
                                    </p:set>
                                    <p:anim calcmode="lin" valueType="num">
                                      <p:cBhvr additive="base">
                                        <p:cTn id="12" dur="500" fill="hold"/>
                                        <p:tgtEl>
                                          <p:spTgt spid="12903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90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9038">
                                            <p:txEl>
                                              <p:pRg st="1" end="1"/>
                                            </p:txEl>
                                          </p:spTgt>
                                        </p:tgtEl>
                                        <p:attrNameLst>
                                          <p:attrName>style.visibility</p:attrName>
                                        </p:attrNameLst>
                                      </p:cBhvr>
                                      <p:to>
                                        <p:strVal val="visible"/>
                                      </p:to>
                                    </p:set>
                                    <p:anim calcmode="lin" valueType="num">
                                      <p:cBhvr additive="base">
                                        <p:cTn id="18" dur="500" fill="hold"/>
                                        <p:tgtEl>
                                          <p:spTgt spid="12903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90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29038">
                                            <p:txEl>
                                              <p:pRg st="2" end="2"/>
                                            </p:txEl>
                                          </p:spTgt>
                                        </p:tgtEl>
                                        <p:attrNameLst>
                                          <p:attrName>style.visibility</p:attrName>
                                        </p:attrNameLst>
                                      </p:cBhvr>
                                      <p:to>
                                        <p:strVal val="visible"/>
                                      </p:to>
                                    </p:set>
                                    <p:anim calcmode="lin" valueType="num">
                                      <p:cBhvr additive="base">
                                        <p:cTn id="24" dur="500" fill="hold"/>
                                        <p:tgtEl>
                                          <p:spTgt spid="12903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903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1F88A08B-81D6-4AA4-8765-2F131F02FEBA}"/>
              </a:ext>
            </a:extLst>
          </p:cNvPr>
          <p:cNvSpPr>
            <a:spLocks noChangeArrowheads="1"/>
          </p:cNvSpPr>
          <p:nvPr/>
        </p:nvSpPr>
        <p:spPr bwMode="auto">
          <a:xfrm>
            <a:off x="6350" y="1673225"/>
            <a:ext cx="9137650" cy="526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400"/>
              <a:t>	</a:t>
            </a:r>
            <a:r>
              <a:rPr lang="en-US" altLang="en-US" sz="3200">
                <a:solidFill>
                  <a:srgbClr val="0000FF"/>
                </a:solidFill>
              </a:rPr>
              <a:t>Là phương pháp truyền tin bằng âm thanh phổ biến trên toàn thế giới từ năm 1844 do ông Samuel Morse phát minh. Tín hiệu Morse gồm 2 âm thanh </a:t>
            </a:r>
            <a:r>
              <a:rPr lang="en-US" altLang="en-US" sz="3200" b="1">
                <a:solidFill>
                  <a:srgbClr val="0000FF"/>
                </a:solidFill>
              </a:rPr>
              <a:t>“tích”</a:t>
            </a:r>
            <a:r>
              <a:rPr lang="en-US" altLang="en-US" sz="3200">
                <a:solidFill>
                  <a:srgbClr val="0000FF"/>
                </a:solidFill>
              </a:rPr>
              <a:t> và </a:t>
            </a:r>
            <a:r>
              <a:rPr lang="en-US" altLang="en-US" sz="3200" b="1">
                <a:solidFill>
                  <a:srgbClr val="0000FF"/>
                </a:solidFill>
              </a:rPr>
              <a:t>“te”</a:t>
            </a:r>
            <a:r>
              <a:rPr lang="en-US" altLang="en-US" sz="3200">
                <a:solidFill>
                  <a:srgbClr val="0000FF"/>
                </a:solidFill>
              </a:rPr>
              <a:t>, </a:t>
            </a:r>
            <a:r>
              <a:rPr lang="en-US" altLang="en-US" sz="3200" b="1">
                <a:solidFill>
                  <a:srgbClr val="0000FF"/>
                </a:solidFill>
              </a:rPr>
              <a:t>“tích”</a:t>
            </a:r>
            <a:r>
              <a:rPr lang="en-US" altLang="en-US" sz="3200">
                <a:solidFill>
                  <a:srgbClr val="0000FF"/>
                </a:solidFill>
              </a:rPr>
              <a:t> thì có  âm thanh dài, </a:t>
            </a:r>
            <a:r>
              <a:rPr lang="en-US" altLang="en-US" sz="3200" b="1">
                <a:solidFill>
                  <a:srgbClr val="0000FF"/>
                </a:solidFill>
              </a:rPr>
              <a:t>“te” </a:t>
            </a:r>
            <a:r>
              <a:rPr lang="en-US" altLang="en-US" sz="3200">
                <a:solidFill>
                  <a:srgbClr val="0000FF"/>
                </a:solidFill>
              </a:rPr>
              <a:t>thì có âm thanh ngắn</a:t>
            </a:r>
            <a:r>
              <a:rPr lang="en-US" altLang="en-US" sz="3200" b="1">
                <a:solidFill>
                  <a:srgbClr val="0000FF"/>
                </a:solidFill>
              </a:rPr>
              <a:t>. </a:t>
            </a:r>
            <a:r>
              <a:rPr lang="en-US" altLang="en-US" sz="3200">
                <a:solidFill>
                  <a:srgbClr val="0000FF"/>
                </a:solidFill>
              </a:rPr>
              <a:t>Những tín hiệu này được xếp lại với nhau tạo thành các mẫu tự tượng trưng cho các chữ trong bộ mẫu tự  Anphabet . </a:t>
            </a:r>
          </a:p>
          <a:p>
            <a:pPr algn="just" eaLnBrk="1" hangingPunct="1"/>
            <a:endParaRPr lang="en-US" altLang="en-US" sz="2400" b="1"/>
          </a:p>
          <a:p>
            <a:pPr algn="just" eaLnBrk="1" hangingPunct="1"/>
            <a:endParaRPr lang="en-US" altLang="en-US" sz="2400" b="1">
              <a:solidFill>
                <a:srgbClr val="0000FF"/>
              </a:solidFill>
              <a:latin typeface="Arial" panose="020B0604020202020204" pitchFamily="34" charset="0"/>
            </a:endParaRPr>
          </a:p>
        </p:txBody>
      </p:sp>
      <p:sp>
        <p:nvSpPr>
          <p:cNvPr id="113668" name="Rectangle 4">
            <a:extLst>
              <a:ext uri="{FF2B5EF4-FFF2-40B4-BE49-F238E27FC236}">
                <a16:creationId xmlns:a16="http://schemas.microsoft.com/office/drawing/2014/main" id="{8F8FA637-7186-4403-BEDA-5855BE5E99EB}"/>
              </a:ext>
            </a:extLst>
          </p:cNvPr>
          <p:cNvSpPr>
            <a:spLocks noChangeArrowheads="1"/>
          </p:cNvSpPr>
          <p:nvPr/>
        </p:nvSpPr>
        <p:spPr bwMode="auto">
          <a:xfrm>
            <a:off x="2562225" y="622300"/>
            <a:ext cx="42322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3200" b="1">
                <a:solidFill>
                  <a:srgbClr val="FF3300"/>
                </a:solidFill>
                <a:latin typeface="VNI-Bodon-Poster" pitchFamily="2" charset="0"/>
              </a:rPr>
              <a:t>TÍN HIEÄU MORSE</a:t>
            </a:r>
            <a:endParaRPr lang="en-US" altLang="en-US" sz="3200" b="1">
              <a:solidFill>
                <a:srgbClr val="FF33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additive="base">
                                        <p:cTn id="7" dur="1000" fill="hold"/>
                                        <p:tgtEl>
                                          <p:spTgt spid="113668"/>
                                        </p:tgtEl>
                                        <p:attrNameLst>
                                          <p:attrName>ppt_x</p:attrName>
                                        </p:attrNameLst>
                                      </p:cBhvr>
                                      <p:tavLst>
                                        <p:tav tm="0">
                                          <p:val>
                                            <p:strVal val="#ppt_x"/>
                                          </p:val>
                                        </p:tav>
                                        <p:tav tm="100000">
                                          <p:val>
                                            <p:strVal val="#ppt_x"/>
                                          </p:val>
                                        </p:tav>
                                      </p:tavLst>
                                    </p:anim>
                                    <p:anim calcmode="lin" valueType="num">
                                      <p:cBhvr additive="base">
                                        <p:cTn id="8" dur="1000" fill="hold"/>
                                        <p:tgtEl>
                                          <p:spTgt spid="1136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13666"/>
                                        </p:tgtEl>
                                        <p:attrNameLst>
                                          <p:attrName>style.visibility</p:attrName>
                                        </p:attrNameLst>
                                      </p:cBhvr>
                                      <p:to>
                                        <p:strVal val="visible"/>
                                      </p:to>
                                    </p:set>
                                    <p:anim calcmode="lin" valueType="num">
                                      <p:cBhvr>
                                        <p:cTn id="13" dur="500" fill="hold"/>
                                        <p:tgtEl>
                                          <p:spTgt spid="11366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13666"/>
                                        </p:tgtEl>
                                        <p:attrNameLst>
                                          <p:attrName>ppt_y</p:attrName>
                                        </p:attrNameLst>
                                      </p:cBhvr>
                                      <p:tavLst>
                                        <p:tav tm="0">
                                          <p:val>
                                            <p:strVal val="#ppt_y"/>
                                          </p:val>
                                        </p:tav>
                                        <p:tav tm="100000">
                                          <p:val>
                                            <p:strVal val="#ppt_y"/>
                                          </p:val>
                                        </p:tav>
                                      </p:tavLst>
                                    </p:anim>
                                    <p:anim calcmode="lin" valueType="num">
                                      <p:cBhvr>
                                        <p:cTn id="15" dur="500" fill="hold"/>
                                        <p:tgtEl>
                                          <p:spTgt spid="11366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1366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13666"/>
                                        </p:tgtEl>
                                      </p:cBhvr>
                                    </p:animEffect>
                                  </p:childTnLst>
                                  <p:subTnLst>
                                    <p:audio>
                                      <p:cMediaNode>
                                        <p:cTn display="0" masterRel="sameClick">
                                          <p:stCondLst>
                                            <p:cond evt="begin" delay="0">
                                              <p:tn val="11"/>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itle 2">
            <a:extLst>
              <a:ext uri="{FF2B5EF4-FFF2-40B4-BE49-F238E27FC236}">
                <a16:creationId xmlns:a16="http://schemas.microsoft.com/office/drawing/2014/main" id="{EA69EC40-3880-4F23-853C-319BC0E9BC68}"/>
              </a:ext>
            </a:extLst>
          </p:cNvPr>
          <p:cNvSpPr>
            <a:spLocks noGrp="1"/>
          </p:cNvSpPr>
          <p:nvPr>
            <p:ph type="subTitle" idx="1"/>
          </p:nvPr>
        </p:nvSpPr>
        <p:spPr>
          <a:xfrm>
            <a:off x="107950" y="115888"/>
            <a:ext cx="8928100" cy="6626225"/>
          </a:xfrm>
        </p:spPr>
        <p:txBody>
          <a:bodyPr/>
          <a:lstStyle/>
          <a:p>
            <a:pPr algn="ctr">
              <a:buFont typeface="Arial" panose="020B0604020202020204" pitchFamily="34" charset="0"/>
              <a:buNone/>
            </a:pPr>
            <a:r>
              <a:rPr lang="en-GB" altLang="en-US" sz="4400">
                <a:solidFill>
                  <a:srgbClr val="FF0000"/>
                </a:solidFill>
                <a:latin typeface="VNI-Bodon-Poster" pitchFamily="2" charset="0"/>
              </a:rPr>
              <a:t>THÖÏC HAØNH SEMAPHORE</a:t>
            </a:r>
          </a:p>
        </p:txBody>
      </p:sp>
      <p:pic>
        <p:nvPicPr>
          <p:cNvPr id="24579" name="Picture 1">
            <a:extLst>
              <a:ext uri="{FF2B5EF4-FFF2-40B4-BE49-F238E27FC236}">
                <a16:creationId xmlns:a16="http://schemas.microsoft.com/office/drawing/2014/main" id="{14E7E366-BFF9-4A5B-9334-8EBA8BC3C4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067800" cy="5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2">
            <a:extLst>
              <a:ext uri="{FF2B5EF4-FFF2-40B4-BE49-F238E27FC236}">
                <a16:creationId xmlns:a16="http://schemas.microsoft.com/office/drawing/2014/main" id="{54400452-853F-420F-A22C-6DAC1B3735DC}"/>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25603" name="Picture 3">
            <a:extLst>
              <a:ext uri="{FF2B5EF4-FFF2-40B4-BE49-F238E27FC236}">
                <a16:creationId xmlns:a16="http://schemas.microsoft.com/office/drawing/2014/main" id="{82DB98AB-98FC-4ECB-98AB-EB923B3C88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a:extLst>
              <a:ext uri="{FF2B5EF4-FFF2-40B4-BE49-F238E27FC236}">
                <a16:creationId xmlns:a16="http://schemas.microsoft.com/office/drawing/2014/main" id="{4A75D9EF-5864-4EDB-A9D8-A7B507AEA340}"/>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26627" name="Picture 1">
            <a:extLst>
              <a:ext uri="{FF2B5EF4-FFF2-40B4-BE49-F238E27FC236}">
                <a16:creationId xmlns:a16="http://schemas.microsoft.com/office/drawing/2014/main" id="{DC9AA951-7A38-47D1-9830-FC3FF18041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2">
            <a:extLst>
              <a:ext uri="{FF2B5EF4-FFF2-40B4-BE49-F238E27FC236}">
                <a16:creationId xmlns:a16="http://schemas.microsoft.com/office/drawing/2014/main" id="{33C919F8-6143-47F8-97A7-FA7BF7650DAE}"/>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27651" name="Picture 1">
            <a:extLst>
              <a:ext uri="{FF2B5EF4-FFF2-40B4-BE49-F238E27FC236}">
                <a16:creationId xmlns:a16="http://schemas.microsoft.com/office/drawing/2014/main" id="{0A35ECE5-F6DF-4741-810F-5FB6E16555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a:extLst>
              <a:ext uri="{FF2B5EF4-FFF2-40B4-BE49-F238E27FC236}">
                <a16:creationId xmlns:a16="http://schemas.microsoft.com/office/drawing/2014/main" id="{AC27CE7A-6941-4C16-8F74-E7E2B75E5DF5}"/>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28675" name="Picture 1">
            <a:extLst>
              <a:ext uri="{FF2B5EF4-FFF2-40B4-BE49-F238E27FC236}">
                <a16:creationId xmlns:a16="http://schemas.microsoft.com/office/drawing/2014/main" id="{7C2832D6-CB6C-4E85-81FB-569DB284E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ubtitle 2">
            <a:extLst>
              <a:ext uri="{FF2B5EF4-FFF2-40B4-BE49-F238E27FC236}">
                <a16:creationId xmlns:a16="http://schemas.microsoft.com/office/drawing/2014/main" id="{7E0A35CA-AD97-4452-B7BF-B0D53E916900}"/>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29699" name="Picture 1">
            <a:extLst>
              <a:ext uri="{FF2B5EF4-FFF2-40B4-BE49-F238E27FC236}">
                <a16:creationId xmlns:a16="http://schemas.microsoft.com/office/drawing/2014/main" id="{CC544798-8988-4EA4-B9F2-2C4F04DE90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2">
            <a:extLst>
              <a:ext uri="{FF2B5EF4-FFF2-40B4-BE49-F238E27FC236}">
                <a16:creationId xmlns:a16="http://schemas.microsoft.com/office/drawing/2014/main" id="{C687AB9E-55D8-4CDA-8022-EEA52F0C4227}"/>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30723" name="Picture 1">
            <a:extLst>
              <a:ext uri="{FF2B5EF4-FFF2-40B4-BE49-F238E27FC236}">
                <a16:creationId xmlns:a16="http://schemas.microsoft.com/office/drawing/2014/main" id="{27961B76-745E-4960-B617-1AA03A8F6F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03605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2">
            <a:extLst>
              <a:ext uri="{FF2B5EF4-FFF2-40B4-BE49-F238E27FC236}">
                <a16:creationId xmlns:a16="http://schemas.microsoft.com/office/drawing/2014/main" id="{E06C0B2C-FBC5-4405-85D6-21025F88ECA4}"/>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31747" name="Picture 1">
            <a:extLst>
              <a:ext uri="{FF2B5EF4-FFF2-40B4-BE49-F238E27FC236}">
                <a16:creationId xmlns:a16="http://schemas.microsoft.com/office/drawing/2014/main" id="{7AB94790-99D0-4EFF-B4DA-6B7D39C3DA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a:extLst>
              <a:ext uri="{FF2B5EF4-FFF2-40B4-BE49-F238E27FC236}">
                <a16:creationId xmlns:a16="http://schemas.microsoft.com/office/drawing/2014/main" id="{BA7532E8-FDEB-483D-8337-9A6B17EEC1CD}"/>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32771" name="Picture 1">
            <a:extLst>
              <a:ext uri="{FF2B5EF4-FFF2-40B4-BE49-F238E27FC236}">
                <a16:creationId xmlns:a16="http://schemas.microsoft.com/office/drawing/2014/main" id="{830BA9D9-D08F-4944-ABAA-76ABC6E469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2">
            <a:extLst>
              <a:ext uri="{FF2B5EF4-FFF2-40B4-BE49-F238E27FC236}">
                <a16:creationId xmlns:a16="http://schemas.microsoft.com/office/drawing/2014/main" id="{6951A0FB-571C-49A0-B7CC-73AB06A66042}"/>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33795" name="Picture 1">
            <a:extLst>
              <a:ext uri="{FF2B5EF4-FFF2-40B4-BE49-F238E27FC236}">
                <a16:creationId xmlns:a16="http://schemas.microsoft.com/office/drawing/2014/main" id="{C26D58E4-4BC4-4E38-B5EB-36F54D2388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216CBC7-2317-4509-BB62-CDCBAB84D71B}"/>
              </a:ext>
            </a:extLst>
          </p:cNvPr>
          <p:cNvSpPr>
            <a:spLocks noChangeArrowheads="1"/>
          </p:cNvSpPr>
          <p:nvPr/>
        </p:nvSpPr>
        <p:spPr bwMode="auto">
          <a:xfrm>
            <a:off x="6350" y="3705225"/>
            <a:ext cx="91376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400"/>
              <a:t>	</a:t>
            </a:r>
            <a:endParaRPr lang="en-US" altLang="en-US" sz="3200">
              <a:solidFill>
                <a:srgbClr val="0000FF"/>
              </a:solidFill>
            </a:endParaRPr>
          </a:p>
          <a:p>
            <a:pPr algn="just" eaLnBrk="1" hangingPunct="1"/>
            <a:endParaRPr lang="en-US" altLang="en-US" sz="2400" b="1"/>
          </a:p>
          <a:p>
            <a:pPr algn="just" eaLnBrk="1" hangingPunct="1"/>
            <a:endParaRPr lang="en-US" altLang="en-US" sz="2400" b="1">
              <a:solidFill>
                <a:srgbClr val="0000FF"/>
              </a:solidFill>
              <a:latin typeface="Arial" panose="020B0604020202020204" pitchFamily="34" charset="0"/>
            </a:endParaRPr>
          </a:p>
        </p:txBody>
      </p:sp>
      <p:sp>
        <p:nvSpPr>
          <p:cNvPr id="113668" name="Rectangle 4">
            <a:extLst>
              <a:ext uri="{FF2B5EF4-FFF2-40B4-BE49-F238E27FC236}">
                <a16:creationId xmlns:a16="http://schemas.microsoft.com/office/drawing/2014/main" id="{67CAD33A-4342-4AFA-B2DC-DFD12D517BD0}"/>
              </a:ext>
            </a:extLst>
          </p:cNvPr>
          <p:cNvSpPr>
            <a:spLocks noChangeArrowheads="1"/>
          </p:cNvSpPr>
          <p:nvPr/>
        </p:nvSpPr>
        <p:spPr bwMode="auto">
          <a:xfrm>
            <a:off x="681038" y="585788"/>
            <a:ext cx="778192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800" b="1">
                <a:solidFill>
                  <a:srgbClr val="FF3300"/>
                </a:solidFill>
                <a:latin typeface="VNI-Bodon-Poster" pitchFamily="2" charset="0"/>
              </a:rPr>
              <a:t>Phöông tieän ñeå phaùt tín hieäu MORSE:</a:t>
            </a:r>
            <a:endParaRPr lang="en-US" altLang="en-US" sz="2800" b="1">
              <a:solidFill>
                <a:srgbClr val="FF3300"/>
              </a:solidFill>
              <a:latin typeface="Arial" panose="020B0604020202020204" pitchFamily="34" charset="0"/>
            </a:endParaRPr>
          </a:p>
        </p:txBody>
      </p:sp>
      <p:sp>
        <p:nvSpPr>
          <p:cNvPr id="2" name="Rectangle 1">
            <a:extLst>
              <a:ext uri="{FF2B5EF4-FFF2-40B4-BE49-F238E27FC236}">
                <a16:creationId xmlns:a16="http://schemas.microsoft.com/office/drawing/2014/main" id="{1408055C-697D-48FF-8FA9-AFAE2A42CC71}"/>
              </a:ext>
            </a:extLst>
          </p:cNvPr>
          <p:cNvSpPr>
            <a:spLocks noChangeArrowheads="1"/>
          </p:cNvSpPr>
          <p:nvPr/>
        </p:nvSpPr>
        <p:spPr bwMode="auto">
          <a:xfrm>
            <a:off x="533400" y="1752600"/>
            <a:ext cx="79295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3600"/>
              <a:t>	</a:t>
            </a:r>
            <a:r>
              <a:rPr lang="en-US" altLang="en-US" sz="3600">
                <a:solidFill>
                  <a:srgbClr val="0000FF"/>
                </a:solidFill>
              </a:rPr>
              <a:t>Có nhiều phương tiện dùng để phát tín hiệu Morse. </a:t>
            </a:r>
          </a:p>
          <a:p>
            <a:pPr algn="just"/>
            <a:r>
              <a:rPr lang="en-US" altLang="en-US" sz="3600">
                <a:solidFill>
                  <a:srgbClr val="0000FF"/>
                </a:solidFill>
              </a:rPr>
              <a:t>	Ví dụ: Còi, kèn, tù và, khói, lửa, cờ…Tóm lại, bạn dùng bằng phương tiện nào cũng được miễn sao thể hiện được tín hiệu dài và ngắn của hệ thống Morse.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additive="base">
                                        <p:cTn id="7" dur="1000" fill="hold"/>
                                        <p:tgtEl>
                                          <p:spTgt spid="113668"/>
                                        </p:tgtEl>
                                        <p:attrNameLst>
                                          <p:attrName>ppt_x</p:attrName>
                                        </p:attrNameLst>
                                      </p:cBhvr>
                                      <p:tavLst>
                                        <p:tav tm="0">
                                          <p:val>
                                            <p:strVal val="#ppt_x"/>
                                          </p:val>
                                        </p:tav>
                                        <p:tav tm="100000">
                                          <p:val>
                                            <p:strVal val="#ppt_x"/>
                                          </p:val>
                                        </p:tav>
                                      </p:tavLst>
                                    </p:anim>
                                    <p:anim calcmode="lin" valueType="num">
                                      <p:cBhvr additive="base">
                                        <p:cTn id="8" dur="1000" fill="hold"/>
                                        <p:tgtEl>
                                          <p:spTgt spid="1136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2">
            <a:extLst>
              <a:ext uri="{FF2B5EF4-FFF2-40B4-BE49-F238E27FC236}">
                <a16:creationId xmlns:a16="http://schemas.microsoft.com/office/drawing/2014/main" id="{7A4240BF-D632-4191-A353-7676CEC546D5}"/>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34819" name="Picture 1">
            <a:extLst>
              <a:ext uri="{FF2B5EF4-FFF2-40B4-BE49-F238E27FC236}">
                <a16:creationId xmlns:a16="http://schemas.microsoft.com/office/drawing/2014/main" id="{712ABAA5-FEF8-400E-BD17-BC80B539DD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ubtitle 2">
            <a:extLst>
              <a:ext uri="{FF2B5EF4-FFF2-40B4-BE49-F238E27FC236}">
                <a16:creationId xmlns:a16="http://schemas.microsoft.com/office/drawing/2014/main" id="{4ECED2FA-AF0F-49C9-A03E-878B45917265}"/>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35843" name="Picture 1">
            <a:extLst>
              <a:ext uri="{FF2B5EF4-FFF2-40B4-BE49-F238E27FC236}">
                <a16:creationId xmlns:a16="http://schemas.microsoft.com/office/drawing/2014/main" id="{80A6C41F-1227-43E2-9E23-B272C51143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ubtitle 2">
            <a:extLst>
              <a:ext uri="{FF2B5EF4-FFF2-40B4-BE49-F238E27FC236}">
                <a16:creationId xmlns:a16="http://schemas.microsoft.com/office/drawing/2014/main" id="{5C8A5214-3080-4E04-878D-DDFCED6DF94F}"/>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36867" name="Picture 1">
            <a:extLst>
              <a:ext uri="{FF2B5EF4-FFF2-40B4-BE49-F238E27FC236}">
                <a16:creationId xmlns:a16="http://schemas.microsoft.com/office/drawing/2014/main" id="{578DDC34-5D1A-45C7-AF5F-7810D80BB9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ubtitle 2">
            <a:extLst>
              <a:ext uri="{FF2B5EF4-FFF2-40B4-BE49-F238E27FC236}">
                <a16:creationId xmlns:a16="http://schemas.microsoft.com/office/drawing/2014/main" id="{5F25F71D-D4AB-482D-9D83-8A3E90F8C41F}"/>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37891" name="Picture 1">
            <a:extLst>
              <a:ext uri="{FF2B5EF4-FFF2-40B4-BE49-F238E27FC236}">
                <a16:creationId xmlns:a16="http://schemas.microsoft.com/office/drawing/2014/main" id="{84654DD4-EC37-4278-94FF-4440328A08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ubtitle 2">
            <a:extLst>
              <a:ext uri="{FF2B5EF4-FFF2-40B4-BE49-F238E27FC236}">
                <a16:creationId xmlns:a16="http://schemas.microsoft.com/office/drawing/2014/main" id="{7E3897B4-F061-4FAF-AA24-9B4C779BE582}"/>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38915" name="Picture 1">
            <a:extLst>
              <a:ext uri="{FF2B5EF4-FFF2-40B4-BE49-F238E27FC236}">
                <a16:creationId xmlns:a16="http://schemas.microsoft.com/office/drawing/2014/main" id="{A3530E8A-150E-402C-8FA0-A82AEEE7F6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ubtitle 2">
            <a:extLst>
              <a:ext uri="{FF2B5EF4-FFF2-40B4-BE49-F238E27FC236}">
                <a16:creationId xmlns:a16="http://schemas.microsoft.com/office/drawing/2014/main" id="{DABA7730-AA88-4259-877F-D1B9D45998DB}"/>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39939" name="Picture 1">
            <a:extLst>
              <a:ext uri="{FF2B5EF4-FFF2-40B4-BE49-F238E27FC236}">
                <a16:creationId xmlns:a16="http://schemas.microsoft.com/office/drawing/2014/main" id="{2C5832B9-0B82-4742-9C22-E4195C4CD3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2">
            <a:extLst>
              <a:ext uri="{FF2B5EF4-FFF2-40B4-BE49-F238E27FC236}">
                <a16:creationId xmlns:a16="http://schemas.microsoft.com/office/drawing/2014/main" id="{E5127C78-3FB3-4BE4-8C9E-B0D440B7A50E}"/>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40963" name="Picture 1">
            <a:extLst>
              <a:ext uri="{FF2B5EF4-FFF2-40B4-BE49-F238E27FC236}">
                <a16:creationId xmlns:a16="http://schemas.microsoft.com/office/drawing/2014/main" id="{E611B547-C1CC-4ABB-875B-3CEF75F80A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a:extLst>
              <a:ext uri="{FF2B5EF4-FFF2-40B4-BE49-F238E27FC236}">
                <a16:creationId xmlns:a16="http://schemas.microsoft.com/office/drawing/2014/main" id="{D030FF58-943A-4637-B9F2-B0B4C56CD574}"/>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41987" name="Picture 1">
            <a:extLst>
              <a:ext uri="{FF2B5EF4-FFF2-40B4-BE49-F238E27FC236}">
                <a16:creationId xmlns:a16="http://schemas.microsoft.com/office/drawing/2014/main" id="{3037F936-5E43-4D2F-B064-BE9FD142DC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2">
            <a:extLst>
              <a:ext uri="{FF2B5EF4-FFF2-40B4-BE49-F238E27FC236}">
                <a16:creationId xmlns:a16="http://schemas.microsoft.com/office/drawing/2014/main" id="{0E61CF4A-0D8A-4754-B18A-F83CF67D015E}"/>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43011" name="Picture 1">
            <a:extLst>
              <a:ext uri="{FF2B5EF4-FFF2-40B4-BE49-F238E27FC236}">
                <a16:creationId xmlns:a16="http://schemas.microsoft.com/office/drawing/2014/main" id="{473D5939-16E2-41C9-96CE-F4249C64F0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ubtitle 2">
            <a:extLst>
              <a:ext uri="{FF2B5EF4-FFF2-40B4-BE49-F238E27FC236}">
                <a16:creationId xmlns:a16="http://schemas.microsoft.com/office/drawing/2014/main" id="{A24C45E6-F33B-4604-B218-0D5065C4B94B}"/>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44035" name="Picture 1">
            <a:extLst>
              <a:ext uri="{FF2B5EF4-FFF2-40B4-BE49-F238E27FC236}">
                <a16:creationId xmlns:a16="http://schemas.microsoft.com/office/drawing/2014/main" id="{CD8D2B96-1DEB-4B2F-9CD3-A06795F4ED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85EDAE6-BEC8-463F-AD1F-0915F8954205}"/>
              </a:ext>
            </a:extLst>
          </p:cNvPr>
          <p:cNvSpPr>
            <a:spLocks noChangeArrowheads="1"/>
          </p:cNvSpPr>
          <p:nvPr/>
        </p:nvSpPr>
        <p:spPr bwMode="auto">
          <a:xfrm>
            <a:off x="6350" y="3705225"/>
            <a:ext cx="91376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400"/>
              <a:t>	</a:t>
            </a:r>
            <a:endParaRPr lang="en-US" altLang="en-US" sz="3200">
              <a:solidFill>
                <a:srgbClr val="0000FF"/>
              </a:solidFill>
            </a:endParaRPr>
          </a:p>
          <a:p>
            <a:pPr algn="just" eaLnBrk="1" hangingPunct="1"/>
            <a:endParaRPr lang="en-US" altLang="en-US" sz="2400" b="1"/>
          </a:p>
          <a:p>
            <a:pPr algn="just" eaLnBrk="1" hangingPunct="1"/>
            <a:endParaRPr lang="en-US" altLang="en-US" sz="2400" b="1">
              <a:solidFill>
                <a:srgbClr val="0000FF"/>
              </a:solidFill>
              <a:latin typeface="Arial" panose="020B0604020202020204" pitchFamily="34" charset="0"/>
            </a:endParaRPr>
          </a:p>
        </p:txBody>
      </p:sp>
      <p:sp>
        <p:nvSpPr>
          <p:cNvPr id="113668" name="Rectangle 4">
            <a:extLst>
              <a:ext uri="{FF2B5EF4-FFF2-40B4-BE49-F238E27FC236}">
                <a16:creationId xmlns:a16="http://schemas.microsoft.com/office/drawing/2014/main" id="{D5C142F7-7C6E-40F2-9B14-47054CD45842}"/>
              </a:ext>
            </a:extLst>
          </p:cNvPr>
          <p:cNvSpPr>
            <a:spLocks noChangeArrowheads="1"/>
          </p:cNvSpPr>
          <p:nvPr/>
        </p:nvSpPr>
        <p:spPr bwMode="auto">
          <a:xfrm>
            <a:off x="323850" y="585788"/>
            <a:ext cx="84963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800" b="1">
                <a:solidFill>
                  <a:srgbClr val="FF3300"/>
                </a:solidFill>
                <a:latin typeface="VNI-Bodon-Poster" pitchFamily="2" charset="0"/>
              </a:rPr>
              <a:t>Caùch vieát vaø ghi nhaän laïi tín hieäu morse:</a:t>
            </a:r>
            <a:endParaRPr lang="en-US" altLang="en-US" sz="2800" b="1">
              <a:solidFill>
                <a:srgbClr val="FF3300"/>
              </a:solidFill>
              <a:latin typeface="Arial" panose="020B0604020202020204" pitchFamily="34" charset="0"/>
            </a:endParaRPr>
          </a:p>
        </p:txBody>
      </p:sp>
      <p:sp>
        <p:nvSpPr>
          <p:cNvPr id="2" name="Rectangle 1">
            <a:extLst>
              <a:ext uri="{FF2B5EF4-FFF2-40B4-BE49-F238E27FC236}">
                <a16:creationId xmlns:a16="http://schemas.microsoft.com/office/drawing/2014/main" id="{547862CD-E7E9-4CE9-A0F9-81A6F79281FA}"/>
              </a:ext>
            </a:extLst>
          </p:cNvPr>
          <p:cNvSpPr>
            <a:spLocks noChangeArrowheads="1"/>
          </p:cNvSpPr>
          <p:nvPr/>
        </p:nvSpPr>
        <p:spPr bwMode="auto">
          <a:xfrm>
            <a:off x="533400" y="1752600"/>
            <a:ext cx="79295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3600"/>
              <a:t>	</a:t>
            </a:r>
            <a:r>
              <a:rPr lang="en-US" altLang="en-US" sz="3600">
                <a:solidFill>
                  <a:srgbClr val="0000FF"/>
                </a:solidFill>
              </a:rPr>
              <a:t>Các bạn có thể dùng bất cứ ký hiệu nào để viết và ghi nhận lại âm thanh “tích”, “te” của Morse, nghĩa là thể hiện được 1 âm dài và một âm ngắn. </a:t>
            </a:r>
          </a:p>
          <a:p>
            <a:r>
              <a:rPr lang="pt-BR" altLang="en-US" sz="3600" b="1" i="1" u="sng">
                <a:solidFill>
                  <a:srgbClr val="0000FF"/>
                </a:solidFill>
              </a:rPr>
              <a:t>Ví dụ:</a:t>
            </a:r>
            <a:r>
              <a:rPr lang="pt-BR" altLang="en-US" sz="3600">
                <a:solidFill>
                  <a:srgbClr val="0000FF"/>
                </a:solidFill>
              </a:rPr>
              <a:t> 	Tiếng “te” 		= 	</a:t>
            </a:r>
            <a:r>
              <a:rPr lang="pt-BR" altLang="en-US" sz="3600" b="1">
                <a:solidFill>
                  <a:srgbClr val="0000FF"/>
                </a:solidFill>
              </a:rPr>
              <a:t>–</a:t>
            </a:r>
            <a:r>
              <a:rPr lang="pt-BR" altLang="en-US" sz="3600">
                <a:solidFill>
                  <a:srgbClr val="0000FF"/>
                </a:solidFill>
              </a:rPr>
              <a:t>    		</a:t>
            </a:r>
            <a:r>
              <a:rPr lang="en-US" altLang="en-US" sz="3600">
                <a:solidFill>
                  <a:srgbClr val="0000FF"/>
                </a:solidFill>
              </a:rPr>
              <a:t>Tiếng “tích” 	=	</a:t>
            </a:r>
            <a:r>
              <a:rPr lang="en-US" altLang="en-US" sz="3600" b="1">
                <a:solidFill>
                  <a:srgbClr val="0000FF"/>
                </a:solidFill>
              </a:rPr>
              <a:t>.   </a:t>
            </a:r>
            <a:endParaRPr lang="en-US" altLang="en-US" sz="3600">
              <a:solidFill>
                <a:srgbClr val="0000FF"/>
              </a:solidFill>
            </a:endParaRPr>
          </a:p>
          <a:p>
            <a:pPr algn="just"/>
            <a:r>
              <a:rPr lang="en-US" altLang="en-US" sz="360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additive="base">
                                        <p:cTn id="7" dur="1000" fill="hold"/>
                                        <p:tgtEl>
                                          <p:spTgt spid="113668"/>
                                        </p:tgtEl>
                                        <p:attrNameLst>
                                          <p:attrName>ppt_x</p:attrName>
                                        </p:attrNameLst>
                                      </p:cBhvr>
                                      <p:tavLst>
                                        <p:tav tm="0">
                                          <p:val>
                                            <p:strVal val="#ppt_x"/>
                                          </p:val>
                                        </p:tav>
                                        <p:tav tm="100000">
                                          <p:val>
                                            <p:strVal val="#ppt_x"/>
                                          </p:val>
                                        </p:tav>
                                      </p:tavLst>
                                    </p:anim>
                                    <p:anim calcmode="lin" valueType="num">
                                      <p:cBhvr additive="base">
                                        <p:cTn id="8" dur="1000" fill="hold"/>
                                        <p:tgtEl>
                                          <p:spTgt spid="1136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ubtitle 2">
            <a:extLst>
              <a:ext uri="{FF2B5EF4-FFF2-40B4-BE49-F238E27FC236}">
                <a16:creationId xmlns:a16="http://schemas.microsoft.com/office/drawing/2014/main" id="{E8030B78-BD3B-4448-AAC9-DDE6BDF306BC}"/>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45059" name="Picture 1">
            <a:extLst>
              <a:ext uri="{FF2B5EF4-FFF2-40B4-BE49-F238E27FC236}">
                <a16:creationId xmlns:a16="http://schemas.microsoft.com/office/drawing/2014/main" id="{155EA4EE-EC5C-4E91-8C66-3C5C6317E6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ubtitle 2">
            <a:extLst>
              <a:ext uri="{FF2B5EF4-FFF2-40B4-BE49-F238E27FC236}">
                <a16:creationId xmlns:a16="http://schemas.microsoft.com/office/drawing/2014/main" id="{9F7B779A-39B8-4BC4-9A85-F8FAAAA5472B}"/>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46083" name="Picture 1">
            <a:extLst>
              <a:ext uri="{FF2B5EF4-FFF2-40B4-BE49-F238E27FC236}">
                <a16:creationId xmlns:a16="http://schemas.microsoft.com/office/drawing/2014/main" id="{C612D546-06EE-404D-97E8-D910AF626D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ubtitle 2">
            <a:extLst>
              <a:ext uri="{FF2B5EF4-FFF2-40B4-BE49-F238E27FC236}">
                <a16:creationId xmlns:a16="http://schemas.microsoft.com/office/drawing/2014/main" id="{EF80DECA-B474-438B-9E08-7877A403457D}"/>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47107" name="Picture 1">
            <a:extLst>
              <a:ext uri="{FF2B5EF4-FFF2-40B4-BE49-F238E27FC236}">
                <a16:creationId xmlns:a16="http://schemas.microsoft.com/office/drawing/2014/main" id="{D754FE87-D993-4428-9D48-A988E77BF6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ubtitle 2">
            <a:extLst>
              <a:ext uri="{FF2B5EF4-FFF2-40B4-BE49-F238E27FC236}">
                <a16:creationId xmlns:a16="http://schemas.microsoft.com/office/drawing/2014/main" id="{3653C385-010B-45C3-A924-4678FE9D0239}"/>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48131" name="Picture 1">
            <a:extLst>
              <a:ext uri="{FF2B5EF4-FFF2-40B4-BE49-F238E27FC236}">
                <a16:creationId xmlns:a16="http://schemas.microsoft.com/office/drawing/2014/main" id="{C34E3510-D0E8-4670-BC2A-5732A777EB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903605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2">
            <a:extLst>
              <a:ext uri="{FF2B5EF4-FFF2-40B4-BE49-F238E27FC236}">
                <a16:creationId xmlns:a16="http://schemas.microsoft.com/office/drawing/2014/main" id="{949ECC57-E4E2-4B9D-B315-DE27CE39D88E}"/>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49155" name="Picture 1">
            <a:extLst>
              <a:ext uri="{FF2B5EF4-FFF2-40B4-BE49-F238E27FC236}">
                <a16:creationId xmlns:a16="http://schemas.microsoft.com/office/drawing/2014/main" id="{A2F2A246-565A-47D9-B2F2-4693074408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2">
            <a:extLst>
              <a:ext uri="{FF2B5EF4-FFF2-40B4-BE49-F238E27FC236}">
                <a16:creationId xmlns:a16="http://schemas.microsoft.com/office/drawing/2014/main" id="{AD868180-A343-4F50-8BCA-D72C64352650}"/>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50179" name="Picture 1">
            <a:extLst>
              <a:ext uri="{FF2B5EF4-FFF2-40B4-BE49-F238E27FC236}">
                <a16:creationId xmlns:a16="http://schemas.microsoft.com/office/drawing/2014/main" id="{C6B7DFA2-C4DD-469F-93A4-48F2F17E02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ubtitle 2">
            <a:extLst>
              <a:ext uri="{FF2B5EF4-FFF2-40B4-BE49-F238E27FC236}">
                <a16:creationId xmlns:a16="http://schemas.microsoft.com/office/drawing/2014/main" id="{E627D156-4016-4C54-823E-782C327574BD}"/>
              </a:ext>
            </a:extLst>
          </p:cNvPr>
          <p:cNvSpPr>
            <a:spLocks noGrp="1"/>
          </p:cNvSpPr>
          <p:nvPr>
            <p:ph type="subTitle" idx="1"/>
          </p:nvPr>
        </p:nvSpPr>
        <p:spPr>
          <a:xfrm>
            <a:off x="107950" y="115888"/>
            <a:ext cx="8928100" cy="6626225"/>
          </a:xfrm>
        </p:spPr>
        <p:txBody>
          <a:bodyPr/>
          <a:lstStyle/>
          <a:p>
            <a:pPr>
              <a:buFont typeface="Arial" panose="020B0604020202020204" pitchFamily="34" charset="0"/>
              <a:buNone/>
            </a:pPr>
            <a:endParaRPr lang="en-GB" altLang="en-US"/>
          </a:p>
        </p:txBody>
      </p:sp>
      <p:pic>
        <p:nvPicPr>
          <p:cNvPr id="51203" name="Picture 1">
            <a:extLst>
              <a:ext uri="{FF2B5EF4-FFF2-40B4-BE49-F238E27FC236}">
                <a16:creationId xmlns:a16="http://schemas.microsoft.com/office/drawing/2014/main" id="{4257F960-73AD-4949-A121-24C2B1EC98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467DEC48-0903-4FCD-82A5-9A33B0AEB6BF}"/>
              </a:ext>
            </a:extLst>
          </p:cNvPr>
          <p:cNvSpPr>
            <a:spLocks noGrp="1" noChangeArrowheads="1"/>
          </p:cNvSpPr>
          <p:nvPr>
            <p:ph type="title"/>
          </p:nvPr>
        </p:nvSpPr>
        <p:spPr>
          <a:xfrm>
            <a:off x="1371600" y="304800"/>
            <a:ext cx="6326188" cy="990600"/>
          </a:xfrm>
        </p:spPr>
        <p:txBody>
          <a:bodyPr>
            <a:normAutofit fontScale="90000"/>
          </a:bodyPr>
          <a:lstStyle/>
          <a:p>
            <a:pPr algn="ctr" eaLnBrk="1" hangingPunct="1"/>
            <a:r>
              <a:rPr lang="en-US" altLang="en-US" sz="3400" b="1">
                <a:solidFill>
                  <a:srgbClr val="FF3300"/>
                </a:solidFill>
              </a:rPr>
              <a:t>Bài</a:t>
            </a:r>
            <a:br>
              <a:rPr lang="en-US" altLang="en-US" sz="3400" b="1">
                <a:solidFill>
                  <a:srgbClr val="FF3300"/>
                </a:solidFill>
              </a:rPr>
            </a:br>
            <a:r>
              <a:rPr lang="en-US" altLang="en-US" sz="3400" b="1">
                <a:solidFill>
                  <a:srgbClr val="FF3300"/>
                </a:solidFill>
              </a:rPr>
              <a:t>KỸ NĂNG VỀ MẬT THƯ</a:t>
            </a:r>
          </a:p>
        </p:txBody>
      </p:sp>
      <p:sp>
        <p:nvSpPr>
          <p:cNvPr id="130051" name="Rectangle 3">
            <a:extLst>
              <a:ext uri="{FF2B5EF4-FFF2-40B4-BE49-F238E27FC236}">
                <a16:creationId xmlns:a16="http://schemas.microsoft.com/office/drawing/2014/main" id="{0BAD68F2-83A8-477D-91A1-AAABDAFC9BCB}"/>
              </a:ext>
            </a:extLst>
          </p:cNvPr>
          <p:cNvSpPr>
            <a:spLocks noChangeArrowheads="1"/>
          </p:cNvSpPr>
          <p:nvPr/>
        </p:nvSpPr>
        <p:spPr bwMode="auto">
          <a:xfrm>
            <a:off x="477838" y="2058988"/>
            <a:ext cx="8099425"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tabLst>
                <a:tab pos="685800" algn="l"/>
              </a:tabLst>
              <a:defRPr>
                <a:solidFill>
                  <a:schemeClr val="tx1"/>
                </a:solidFill>
                <a:latin typeface="Verdana" panose="020B0604030504040204" pitchFamily="34" charset="0"/>
              </a:defRPr>
            </a:lvl1pPr>
            <a:lvl2pPr marL="742950" indent="-285750">
              <a:tabLst>
                <a:tab pos="685800" algn="l"/>
              </a:tabLst>
              <a:defRPr>
                <a:solidFill>
                  <a:schemeClr val="tx1"/>
                </a:solidFill>
                <a:latin typeface="Verdana" panose="020B0604030504040204" pitchFamily="34" charset="0"/>
              </a:defRPr>
            </a:lvl2pPr>
            <a:lvl3pPr marL="1143000" indent="-228600">
              <a:tabLst>
                <a:tab pos="685800" algn="l"/>
              </a:tabLst>
              <a:defRPr>
                <a:solidFill>
                  <a:schemeClr val="tx1"/>
                </a:solidFill>
                <a:latin typeface="Verdana" panose="020B0604030504040204" pitchFamily="34" charset="0"/>
              </a:defRPr>
            </a:lvl3pPr>
            <a:lvl4pPr marL="1600200" indent="-228600">
              <a:tabLst>
                <a:tab pos="685800" algn="l"/>
              </a:tabLst>
              <a:defRPr>
                <a:solidFill>
                  <a:schemeClr val="tx1"/>
                </a:solidFill>
                <a:latin typeface="Verdana" panose="020B0604030504040204" pitchFamily="34" charset="0"/>
              </a:defRPr>
            </a:lvl4pPr>
            <a:lvl5pPr marL="2057400" indent="-228600">
              <a:tabLst>
                <a:tab pos="6858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9pPr>
          </a:lstStyle>
          <a:p>
            <a:pPr algn="just"/>
            <a:r>
              <a:rPr lang="en-US" altLang="en-US" sz="2800" b="1" u="sng">
                <a:solidFill>
                  <a:srgbClr val="0000FF"/>
                </a:solidFill>
                <a:latin typeface="VNI-Times" pitchFamily="2" charset="0"/>
              </a:rPr>
              <a:t>Maät thö :</a:t>
            </a:r>
            <a:endParaRPr lang="en-US" altLang="en-US" sz="2800">
              <a:solidFill>
                <a:srgbClr val="0000FF"/>
              </a:solidFill>
              <a:latin typeface="VNI-Times" pitchFamily="2" charset="0"/>
            </a:endParaRPr>
          </a:p>
          <a:p>
            <a:pPr algn="just"/>
            <a:r>
              <a:rPr lang="en-US" altLang="en-US" sz="2800">
                <a:solidFill>
                  <a:srgbClr val="0000FF"/>
                </a:solidFill>
                <a:latin typeface="VNI-Times" pitchFamily="2" charset="0"/>
              </a:rPr>
              <a:t>Maät thö laø töø Vieät, dòch raát saùt töø </a:t>
            </a:r>
            <a:r>
              <a:rPr lang="en-US" altLang="en-US" sz="2800" b="1">
                <a:solidFill>
                  <a:srgbClr val="0000FF"/>
                </a:solidFill>
                <a:latin typeface="VNI-Times" pitchFamily="2" charset="0"/>
              </a:rPr>
              <a:t>Cryptogram</a:t>
            </a:r>
            <a:r>
              <a:rPr lang="en-US" altLang="en-US" sz="2800">
                <a:solidFill>
                  <a:srgbClr val="0000FF"/>
                </a:solidFill>
                <a:latin typeface="VNI-Times" pitchFamily="2" charset="0"/>
              </a:rPr>
              <a:t>, coù goác tieáng Hy laïp </a:t>
            </a:r>
            <a:r>
              <a:rPr lang="en-US" altLang="en-US" sz="2800" b="1">
                <a:solidFill>
                  <a:srgbClr val="0000FF"/>
                </a:solidFill>
                <a:latin typeface="VNI-Times" pitchFamily="2" charset="0"/>
              </a:rPr>
              <a:t>Kryptos</a:t>
            </a:r>
            <a:r>
              <a:rPr lang="en-US" altLang="en-US" sz="2800">
                <a:solidFill>
                  <a:srgbClr val="0000FF"/>
                </a:solidFill>
                <a:latin typeface="VNI-Times" pitchFamily="2" charset="0"/>
              </a:rPr>
              <a:t>: giaáu kín, bí maät; vaø </a:t>
            </a:r>
            <a:r>
              <a:rPr lang="en-US" altLang="en-US" sz="2800" b="1">
                <a:solidFill>
                  <a:srgbClr val="0000FF"/>
                </a:solidFill>
                <a:latin typeface="VNI-Times" pitchFamily="2" charset="0"/>
              </a:rPr>
              <a:t>gramma</a:t>
            </a:r>
            <a:r>
              <a:rPr lang="en-US" altLang="en-US" sz="2800">
                <a:solidFill>
                  <a:srgbClr val="0000FF"/>
                </a:solidFill>
                <a:latin typeface="VNI-Times" pitchFamily="2" charset="0"/>
              </a:rPr>
              <a:t>: baûn vaên, laù thö. Maät thö coù nghóa laø baûn thoâng tin ñöôïc ñöôïc vieát baèng caùc kyù hieäu bí maät hoaëc baèng caùc kyù hieäu thoâng thöôøng, nhöng theo moät caùch saép xeáp bí maät maø ngöôøi göûi vaø ngöôøi nhaän ñaõ </a:t>
            </a:r>
            <a:r>
              <a:rPr lang="en-US" altLang="en-US" sz="2800">
                <a:solidFill>
                  <a:srgbClr val="0000FF"/>
                </a:solidFill>
                <a:latin typeface="Times New Roman" panose="02020603050405020304" pitchFamily="18" charset="0"/>
              </a:rPr>
              <a:t>thoả</a:t>
            </a:r>
            <a:r>
              <a:rPr lang="en-US" altLang="en-US" sz="2800">
                <a:solidFill>
                  <a:srgbClr val="0000FF"/>
                </a:solidFill>
                <a:latin typeface="VNI-Times" pitchFamily="2" charset="0"/>
              </a:rPr>
              <a:t> thuaän tröôùc vôùi nhau nhaèm giöõ kín noäi dung trao ñoåi.  </a:t>
            </a:r>
          </a:p>
        </p:txBody>
      </p:sp>
      <p:sp>
        <p:nvSpPr>
          <p:cNvPr id="130052" name="Rectangle 4">
            <a:extLst>
              <a:ext uri="{FF2B5EF4-FFF2-40B4-BE49-F238E27FC236}">
                <a16:creationId xmlns:a16="http://schemas.microsoft.com/office/drawing/2014/main" id="{33963819-496C-469D-9FCF-BD9D75DC533E}"/>
              </a:ext>
            </a:extLst>
          </p:cNvPr>
          <p:cNvSpPr>
            <a:spLocks noChangeArrowheads="1"/>
          </p:cNvSpPr>
          <p:nvPr/>
        </p:nvSpPr>
        <p:spPr bwMode="auto">
          <a:xfrm>
            <a:off x="508000" y="1638300"/>
            <a:ext cx="505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b="1">
                <a:solidFill>
                  <a:srgbClr val="0000FF"/>
                </a:solidFill>
                <a:latin typeface="VNI-Times" pitchFamily="2" charset="0"/>
              </a:rPr>
              <a:t>MOÄT SOÁ KHAÙI NIEÄM: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wedge">
                                      <p:cBhvr>
                                        <p:cTn id="7" dur="20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30052"/>
                                        </p:tgtEl>
                                        <p:attrNameLst>
                                          <p:attrName>style.visibility</p:attrName>
                                        </p:attrNameLst>
                                      </p:cBhvr>
                                      <p:to>
                                        <p:strVal val="visible"/>
                                      </p:to>
                                    </p:set>
                                    <p:anim calcmode="lin" valueType="num">
                                      <p:cBhvr additive="base">
                                        <p:cTn id="12" dur="500" fill="hold"/>
                                        <p:tgtEl>
                                          <p:spTgt spid="130052"/>
                                        </p:tgtEl>
                                        <p:attrNameLst>
                                          <p:attrName>ppt_x</p:attrName>
                                        </p:attrNameLst>
                                      </p:cBhvr>
                                      <p:tavLst>
                                        <p:tav tm="0">
                                          <p:val>
                                            <p:strVal val="#ppt_x"/>
                                          </p:val>
                                        </p:tav>
                                        <p:tav tm="100000">
                                          <p:val>
                                            <p:strVal val="#ppt_x"/>
                                          </p:val>
                                        </p:tav>
                                      </p:tavLst>
                                    </p:anim>
                                    <p:anim calcmode="lin" valueType="num">
                                      <p:cBhvr additive="base">
                                        <p:cTn id="13" dur="500" fill="hold"/>
                                        <p:tgtEl>
                                          <p:spTgt spid="13005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30051"/>
                                        </p:tgtEl>
                                        <p:attrNameLst>
                                          <p:attrName>style.visibility</p:attrName>
                                        </p:attrNameLst>
                                      </p:cBhvr>
                                      <p:to>
                                        <p:strVal val="visible"/>
                                      </p:to>
                                    </p:set>
                                    <p:anim calcmode="lin" valueType="num">
                                      <p:cBhvr additive="base">
                                        <p:cTn id="18" dur="500" fill="hold"/>
                                        <p:tgtEl>
                                          <p:spTgt spid="130051"/>
                                        </p:tgtEl>
                                        <p:attrNameLst>
                                          <p:attrName>ppt_x</p:attrName>
                                        </p:attrNameLst>
                                      </p:cBhvr>
                                      <p:tavLst>
                                        <p:tav tm="0">
                                          <p:val>
                                            <p:strVal val="#ppt_x"/>
                                          </p:val>
                                        </p:tav>
                                        <p:tav tm="100000">
                                          <p:val>
                                            <p:strVal val="#ppt_x"/>
                                          </p:val>
                                        </p:tav>
                                      </p:tavLst>
                                    </p:anim>
                                    <p:anim calcmode="lin" valueType="num">
                                      <p:cBhvr additive="base">
                                        <p:cTn id="19" dur="500" fill="hold"/>
                                        <p:tgtEl>
                                          <p:spTgt spid="130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p:bldP spid="13005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75148166-5FE3-43DE-A0AF-60BD8DE1813E}"/>
              </a:ext>
            </a:extLst>
          </p:cNvPr>
          <p:cNvSpPr>
            <a:spLocks noGrp="1" noChangeArrowheads="1"/>
          </p:cNvSpPr>
          <p:nvPr>
            <p:ph idx="1"/>
          </p:nvPr>
        </p:nvSpPr>
        <p:spPr>
          <a:xfrm>
            <a:off x="76200" y="190500"/>
            <a:ext cx="8915400" cy="1333500"/>
          </a:xfrm>
        </p:spPr>
        <p:txBody>
          <a:bodyPr>
            <a:normAutofit fontScale="92500" lnSpcReduction="10000"/>
          </a:bodyPr>
          <a:lstStyle/>
          <a:p>
            <a:pPr lvl="1" algn="just" eaLnBrk="1" hangingPunct="1">
              <a:lnSpc>
                <a:spcPct val="80000"/>
              </a:lnSpc>
              <a:buFont typeface="Wingdings" panose="05000000000000000000" pitchFamily="2" charset="2"/>
              <a:buNone/>
            </a:pPr>
            <a:r>
              <a:rPr lang="en-US" altLang="en-US" sz="2800" b="1" u="sng">
                <a:solidFill>
                  <a:srgbClr val="0000FF"/>
                </a:solidFill>
                <a:latin typeface="VNI-Times" pitchFamily="2" charset="0"/>
              </a:rPr>
              <a:t>Maät maõ: ( ciphen,code)  </a:t>
            </a:r>
            <a:endParaRPr lang="en-US" altLang="en-US" sz="2800">
              <a:solidFill>
                <a:srgbClr val="0000FF"/>
              </a:solidFill>
              <a:latin typeface="VNI-Times" pitchFamily="2" charset="0"/>
            </a:endParaRPr>
          </a:p>
          <a:p>
            <a:pPr algn="just" eaLnBrk="1" hangingPunct="1">
              <a:lnSpc>
                <a:spcPct val="80000"/>
              </a:lnSpc>
              <a:buFont typeface="Wingdings" panose="05000000000000000000" pitchFamily="2" charset="2"/>
              <a:buNone/>
            </a:pPr>
            <a:r>
              <a:rPr lang="en-US" altLang="en-US" sz="2800">
                <a:solidFill>
                  <a:srgbClr val="0000FF"/>
                </a:solidFill>
                <a:latin typeface="VNI-Times" pitchFamily="2" charset="0"/>
              </a:rPr>
              <a:t>   Laø caùc kyù hieäu vaø caùch saép xeáp ñeå theå hieän noäi dung baûn tin. Maät maõ goàm 2 yeáu toá: heä thoáng vaø chìa khoùa.</a:t>
            </a:r>
            <a:r>
              <a:rPr lang="en-US" altLang="en-US" sz="2800">
                <a:latin typeface="VNI-Times" pitchFamily="2" charset="0"/>
              </a:rPr>
              <a:t> </a:t>
            </a:r>
          </a:p>
        </p:txBody>
      </p:sp>
      <p:sp>
        <p:nvSpPr>
          <p:cNvPr id="131075" name="Rectangle 3">
            <a:extLst>
              <a:ext uri="{FF2B5EF4-FFF2-40B4-BE49-F238E27FC236}">
                <a16:creationId xmlns:a16="http://schemas.microsoft.com/office/drawing/2014/main" id="{557E2EE6-22DB-437F-8AFF-DA1B7042258B}"/>
              </a:ext>
            </a:extLst>
          </p:cNvPr>
          <p:cNvSpPr>
            <a:spLocks noChangeArrowheads="1"/>
          </p:cNvSpPr>
          <p:nvPr/>
        </p:nvSpPr>
        <p:spPr bwMode="auto">
          <a:xfrm>
            <a:off x="609600" y="1633538"/>
            <a:ext cx="81534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1"/>
            <a:r>
              <a:rPr lang="en-US" altLang="en-US" sz="2800" b="1" u="sng">
                <a:solidFill>
                  <a:srgbClr val="0000FF"/>
                </a:solidFill>
                <a:latin typeface="VNI-Times" pitchFamily="2" charset="0"/>
              </a:rPr>
              <a:t>Giaûi maõ:(Decinphermant)</a:t>
            </a:r>
            <a:endParaRPr lang="en-US" altLang="en-US" sz="2800">
              <a:solidFill>
                <a:srgbClr val="0000FF"/>
              </a:solidFill>
              <a:latin typeface="VNI-Times" pitchFamily="2" charset="0"/>
            </a:endParaRPr>
          </a:p>
          <a:p>
            <a:r>
              <a:rPr lang="en-US" altLang="en-US" sz="2800">
                <a:solidFill>
                  <a:srgbClr val="0000FF"/>
                </a:solidFill>
                <a:latin typeface="VNI-Times" pitchFamily="2" charset="0"/>
              </a:rPr>
              <a:t>Laø quaù trình khaùm phaù nhöõng bí maät cuûa kyù hieäu vaø caùch saép xeáp ñeå ñoïc ñöôïc noäi dung baûn tin .</a:t>
            </a:r>
          </a:p>
        </p:txBody>
      </p:sp>
      <p:sp>
        <p:nvSpPr>
          <p:cNvPr id="131076" name="Rectangle 4">
            <a:extLst>
              <a:ext uri="{FF2B5EF4-FFF2-40B4-BE49-F238E27FC236}">
                <a16:creationId xmlns:a16="http://schemas.microsoft.com/office/drawing/2014/main" id="{233C9162-7873-4470-B6C7-EE84742C04C3}"/>
              </a:ext>
            </a:extLst>
          </p:cNvPr>
          <p:cNvSpPr>
            <a:spLocks noChangeArrowheads="1"/>
          </p:cNvSpPr>
          <p:nvPr/>
        </p:nvSpPr>
        <p:spPr bwMode="auto">
          <a:xfrm>
            <a:off x="304800" y="3121025"/>
            <a:ext cx="8458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914400" algn="l"/>
              </a:tabLst>
              <a:defRPr>
                <a:solidFill>
                  <a:schemeClr val="tx1"/>
                </a:solidFill>
                <a:latin typeface="Verdana" panose="020B0604030504040204" pitchFamily="34" charset="0"/>
              </a:defRPr>
            </a:lvl1pPr>
            <a:lvl2pPr>
              <a:tabLst>
                <a:tab pos="914400" algn="l"/>
              </a:tabLst>
              <a:defRPr>
                <a:solidFill>
                  <a:schemeClr val="tx1"/>
                </a:solidFill>
                <a:latin typeface="Verdana" panose="020B0604030504040204" pitchFamily="34" charset="0"/>
              </a:defRPr>
            </a:lvl2pPr>
            <a:lvl3pPr>
              <a:tabLst>
                <a:tab pos="914400" algn="l"/>
              </a:tabLst>
              <a:defRPr>
                <a:solidFill>
                  <a:schemeClr val="tx1"/>
                </a:solidFill>
                <a:latin typeface="Verdana" panose="020B0604030504040204" pitchFamily="34" charset="0"/>
              </a:defRPr>
            </a:lvl3pPr>
            <a:lvl4pPr marL="1600200" indent="-228600">
              <a:tabLst>
                <a:tab pos="914400" algn="l"/>
              </a:tabLst>
              <a:defRPr>
                <a:solidFill>
                  <a:schemeClr val="tx1"/>
                </a:solidFill>
                <a:latin typeface="Verdana" panose="020B0604030504040204" pitchFamily="34" charset="0"/>
              </a:defRPr>
            </a:lvl4pPr>
            <a:lvl5pPr marL="2057400" indent="-228600">
              <a:tabLst>
                <a:tab pos="9144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9pPr>
          </a:lstStyle>
          <a:p>
            <a:pPr lvl="1" algn="just"/>
            <a:r>
              <a:rPr lang="en-US" altLang="en-US" sz="2800" b="1" u="sng">
                <a:solidFill>
                  <a:srgbClr val="0000FF"/>
                </a:solidFill>
                <a:latin typeface="VNI-Times" pitchFamily="2" charset="0"/>
              </a:rPr>
              <a:t>Heä thoáng: </a:t>
            </a:r>
          </a:p>
          <a:p>
            <a:pPr lvl="1" algn="just"/>
            <a:r>
              <a:rPr lang="en-US" altLang="en-US" sz="2800">
                <a:solidFill>
                  <a:srgbClr val="0000FF"/>
                </a:solidFill>
                <a:latin typeface="VNI-Times" pitchFamily="2" charset="0"/>
              </a:rPr>
              <a:t>Laø nhöõng qui ñònh baát bieán, nhöõng böôùc tieán haønh nhaát ñònh trong vieäc duøng caùc kyù hieäu vaø caùch saép xeáp chuùng.</a:t>
            </a:r>
            <a:r>
              <a:rPr lang="en-US" altLang="en-US" sz="2400">
                <a:solidFill>
                  <a:srgbClr val="0000FF"/>
                </a:solidFill>
                <a:latin typeface="VNI-Times" pitchFamily="2" charset="0"/>
              </a:rPr>
              <a:t>  </a:t>
            </a:r>
          </a:p>
          <a:p>
            <a:r>
              <a:rPr lang="en-US" altLang="en-US" sz="2800" b="1" u="sng">
                <a:solidFill>
                  <a:srgbClr val="0000FF"/>
                </a:solidFill>
                <a:latin typeface="VNI-Times" pitchFamily="2" charset="0"/>
              </a:rPr>
              <a:t>Heä thoáng ñöôïc qui veà 3 daïng cô baûn sau: </a:t>
            </a:r>
          </a:p>
          <a:p>
            <a:pPr lvl="2" algn="just"/>
            <a:r>
              <a:rPr lang="en-US" altLang="en-US" sz="2400">
                <a:solidFill>
                  <a:srgbClr val="0000FF"/>
                </a:solidFill>
                <a:latin typeface="VNI-Times" pitchFamily="2" charset="0"/>
              </a:rPr>
              <a:t>	</a:t>
            </a:r>
            <a:r>
              <a:rPr lang="en-US" altLang="en-US" sz="2800">
                <a:solidFill>
                  <a:srgbClr val="0000FF"/>
                </a:solidFill>
                <a:latin typeface="VNI-Times" pitchFamily="2" charset="0"/>
              </a:rPr>
              <a:t>- Heä thoáng thay theá.</a:t>
            </a:r>
          </a:p>
          <a:p>
            <a:pPr lvl="2" algn="just"/>
            <a:r>
              <a:rPr lang="en-US" altLang="en-US" sz="2800">
                <a:solidFill>
                  <a:srgbClr val="0000FF"/>
                </a:solidFill>
                <a:latin typeface="VNI-Times" pitchFamily="2" charset="0"/>
              </a:rPr>
              <a:t>	- Heä thoáng dôøi choã.  </a:t>
            </a:r>
          </a:p>
          <a:p>
            <a:pPr lvl="2" algn="just"/>
            <a:r>
              <a:rPr lang="en-US" altLang="en-US" sz="2800">
                <a:solidFill>
                  <a:srgbClr val="0000FF"/>
                </a:solidFill>
                <a:latin typeface="VNI-Times" pitchFamily="2" charset="0"/>
              </a:rPr>
              <a:t>	- Heä thoáng aån daáu.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 calcmode="lin" valueType="num">
                                      <p:cBhvr additive="base">
                                        <p:cTn id="7" dur="500" fill="hold"/>
                                        <p:tgtEl>
                                          <p:spTgt spid="131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31074">
                                            <p:txEl>
                                              <p:pRg st="1" end="1"/>
                                            </p:txEl>
                                          </p:spTgt>
                                        </p:tgtEl>
                                        <p:attrNameLst>
                                          <p:attrName>style.visibility</p:attrName>
                                        </p:attrNameLst>
                                      </p:cBhvr>
                                      <p:to>
                                        <p:strVal val="visible"/>
                                      </p:to>
                                    </p:set>
                                    <p:anim calcmode="lin" valueType="num">
                                      <p:cBhvr additive="base">
                                        <p:cTn id="13"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131075">
                                            <p:txEl>
                                              <p:pRg st="0" end="0"/>
                                            </p:txEl>
                                          </p:spTgt>
                                        </p:tgtEl>
                                        <p:attrNameLst>
                                          <p:attrName>style.visibility</p:attrName>
                                        </p:attrNameLst>
                                      </p:cBhvr>
                                      <p:to>
                                        <p:strVal val="visible"/>
                                      </p:to>
                                    </p:set>
                                    <p:anim calcmode="lin" valueType="num">
                                      <p:cBhvr additive="base">
                                        <p:cTn id="19" dur="5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131075">
                                            <p:txEl>
                                              <p:pRg st="1" end="1"/>
                                            </p:txEl>
                                          </p:spTgt>
                                        </p:tgtEl>
                                        <p:attrNameLst>
                                          <p:attrName>style.visibility</p:attrName>
                                        </p:attrNameLst>
                                      </p:cBhvr>
                                      <p:to>
                                        <p:strVal val="visible"/>
                                      </p:to>
                                    </p:set>
                                    <p:anim calcmode="lin" valueType="num">
                                      <p:cBhvr additive="base">
                                        <p:cTn id="25" dur="5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131076">
                                            <p:txEl>
                                              <p:pRg st="0" end="0"/>
                                            </p:txEl>
                                          </p:spTgt>
                                        </p:tgtEl>
                                        <p:attrNameLst>
                                          <p:attrName>style.visibility</p:attrName>
                                        </p:attrNameLst>
                                      </p:cBhvr>
                                      <p:to>
                                        <p:strVal val="visible"/>
                                      </p:to>
                                    </p:set>
                                    <p:anim calcmode="lin" valueType="num">
                                      <p:cBhvr additive="base">
                                        <p:cTn id="31" dur="500" fill="hold"/>
                                        <p:tgtEl>
                                          <p:spTgt spid="13107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1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nodeType="clickEffect">
                                  <p:stCondLst>
                                    <p:cond delay="0"/>
                                  </p:stCondLst>
                                  <p:childTnLst>
                                    <p:set>
                                      <p:cBhvr>
                                        <p:cTn id="36" dur="1" fill="hold">
                                          <p:stCondLst>
                                            <p:cond delay="0"/>
                                          </p:stCondLst>
                                        </p:cTn>
                                        <p:tgtEl>
                                          <p:spTgt spid="131076">
                                            <p:txEl>
                                              <p:pRg st="1" end="1"/>
                                            </p:txEl>
                                          </p:spTgt>
                                        </p:tgtEl>
                                        <p:attrNameLst>
                                          <p:attrName>style.visibility</p:attrName>
                                        </p:attrNameLst>
                                      </p:cBhvr>
                                      <p:to>
                                        <p:strVal val="visible"/>
                                      </p:to>
                                    </p:set>
                                    <p:anim calcmode="lin" valueType="num">
                                      <p:cBhvr additive="base">
                                        <p:cTn id="37" dur="500" fill="hold"/>
                                        <p:tgtEl>
                                          <p:spTgt spid="13107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1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nodeType="clickEffect">
                                  <p:stCondLst>
                                    <p:cond delay="0"/>
                                  </p:stCondLst>
                                  <p:childTnLst>
                                    <p:set>
                                      <p:cBhvr>
                                        <p:cTn id="42" dur="1" fill="hold">
                                          <p:stCondLst>
                                            <p:cond delay="0"/>
                                          </p:stCondLst>
                                        </p:cTn>
                                        <p:tgtEl>
                                          <p:spTgt spid="131076">
                                            <p:txEl>
                                              <p:pRg st="2" end="2"/>
                                            </p:txEl>
                                          </p:spTgt>
                                        </p:tgtEl>
                                        <p:attrNameLst>
                                          <p:attrName>style.visibility</p:attrName>
                                        </p:attrNameLst>
                                      </p:cBhvr>
                                      <p:to>
                                        <p:strVal val="visible"/>
                                      </p:to>
                                    </p:set>
                                    <p:anim calcmode="lin" valueType="num">
                                      <p:cBhvr additive="base">
                                        <p:cTn id="43" dur="500" fill="hold"/>
                                        <p:tgtEl>
                                          <p:spTgt spid="13107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1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4" fill="hold" nodeType="clickEffect">
                                  <p:stCondLst>
                                    <p:cond delay="0"/>
                                  </p:stCondLst>
                                  <p:childTnLst>
                                    <p:set>
                                      <p:cBhvr>
                                        <p:cTn id="48" dur="1" fill="hold">
                                          <p:stCondLst>
                                            <p:cond delay="0"/>
                                          </p:stCondLst>
                                        </p:cTn>
                                        <p:tgtEl>
                                          <p:spTgt spid="131076">
                                            <p:txEl>
                                              <p:pRg st="3" end="3"/>
                                            </p:txEl>
                                          </p:spTgt>
                                        </p:tgtEl>
                                        <p:attrNameLst>
                                          <p:attrName>style.visibility</p:attrName>
                                        </p:attrNameLst>
                                      </p:cBhvr>
                                      <p:to>
                                        <p:strVal val="visible"/>
                                      </p:to>
                                    </p:set>
                                    <p:anim calcmode="lin" valueType="num">
                                      <p:cBhvr additive="base">
                                        <p:cTn id="49" dur="500" fill="hold"/>
                                        <p:tgtEl>
                                          <p:spTgt spid="13107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1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nodeType="clickEffect">
                                  <p:stCondLst>
                                    <p:cond delay="0"/>
                                  </p:stCondLst>
                                  <p:childTnLst>
                                    <p:set>
                                      <p:cBhvr>
                                        <p:cTn id="54" dur="1" fill="hold">
                                          <p:stCondLst>
                                            <p:cond delay="0"/>
                                          </p:stCondLst>
                                        </p:cTn>
                                        <p:tgtEl>
                                          <p:spTgt spid="131076">
                                            <p:txEl>
                                              <p:pRg st="4" end="4"/>
                                            </p:txEl>
                                          </p:spTgt>
                                        </p:tgtEl>
                                        <p:attrNameLst>
                                          <p:attrName>style.visibility</p:attrName>
                                        </p:attrNameLst>
                                      </p:cBhvr>
                                      <p:to>
                                        <p:strVal val="visible"/>
                                      </p:to>
                                    </p:set>
                                    <p:anim calcmode="lin" valueType="num">
                                      <p:cBhvr additive="base">
                                        <p:cTn id="55" dur="500" fill="hold"/>
                                        <p:tgtEl>
                                          <p:spTgt spid="13107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1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7" presetClass="entr" presetSubtype="4" fill="hold" nodeType="clickEffect">
                                  <p:stCondLst>
                                    <p:cond delay="0"/>
                                  </p:stCondLst>
                                  <p:childTnLst>
                                    <p:set>
                                      <p:cBhvr>
                                        <p:cTn id="60" dur="1" fill="hold">
                                          <p:stCondLst>
                                            <p:cond delay="0"/>
                                          </p:stCondLst>
                                        </p:cTn>
                                        <p:tgtEl>
                                          <p:spTgt spid="131076">
                                            <p:txEl>
                                              <p:pRg st="5" end="5"/>
                                            </p:txEl>
                                          </p:spTgt>
                                        </p:tgtEl>
                                        <p:attrNameLst>
                                          <p:attrName>style.visibility</p:attrName>
                                        </p:attrNameLst>
                                      </p:cBhvr>
                                      <p:to>
                                        <p:strVal val="visible"/>
                                      </p:to>
                                    </p:set>
                                    <p:anim calcmode="lin" valueType="num">
                                      <p:cBhvr additive="base">
                                        <p:cTn id="61" dur="500" fill="hold"/>
                                        <p:tgtEl>
                                          <p:spTgt spid="131076">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107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3FE71FDD-60AF-4BFD-B4DA-2E20863E5929}"/>
              </a:ext>
            </a:extLst>
          </p:cNvPr>
          <p:cNvSpPr>
            <a:spLocks noChangeArrowheads="1"/>
          </p:cNvSpPr>
          <p:nvPr/>
        </p:nvSpPr>
        <p:spPr bwMode="auto">
          <a:xfrm>
            <a:off x="381000" y="914400"/>
            <a:ext cx="8305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914400" algn="l"/>
              </a:tabLst>
              <a:defRPr>
                <a:solidFill>
                  <a:schemeClr val="tx1"/>
                </a:solidFill>
                <a:latin typeface="Verdana" panose="020B0604030504040204" pitchFamily="34" charset="0"/>
              </a:defRPr>
            </a:lvl1pPr>
            <a:lvl2pPr>
              <a:tabLst>
                <a:tab pos="914400" algn="l"/>
              </a:tabLst>
              <a:defRPr>
                <a:solidFill>
                  <a:schemeClr val="tx1"/>
                </a:solidFill>
                <a:latin typeface="Verdana" panose="020B0604030504040204" pitchFamily="34" charset="0"/>
              </a:defRPr>
            </a:lvl2pPr>
            <a:lvl3pPr marL="1143000" indent="-228600">
              <a:tabLst>
                <a:tab pos="914400" algn="l"/>
              </a:tabLst>
              <a:defRPr>
                <a:solidFill>
                  <a:schemeClr val="tx1"/>
                </a:solidFill>
                <a:latin typeface="Verdana" panose="020B0604030504040204" pitchFamily="34" charset="0"/>
              </a:defRPr>
            </a:lvl3pPr>
            <a:lvl4pPr marL="1600200" indent="-228600">
              <a:tabLst>
                <a:tab pos="914400" algn="l"/>
              </a:tabLst>
              <a:defRPr>
                <a:solidFill>
                  <a:schemeClr val="tx1"/>
                </a:solidFill>
                <a:latin typeface="Verdana" panose="020B0604030504040204" pitchFamily="34" charset="0"/>
              </a:defRPr>
            </a:lvl4pPr>
            <a:lvl5pPr marL="2057400" indent="-228600">
              <a:tabLst>
                <a:tab pos="9144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9pPr>
          </a:lstStyle>
          <a:p>
            <a:pPr lvl="1" algn="just">
              <a:spcBef>
                <a:spcPct val="100000"/>
              </a:spcBef>
            </a:pPr>
            <a:r>
              <a:rPr lang="en-US" altLang="en-US" sz="2800" b="1" u="sng">
                <a:solidFill>
                  <a:srgbClr val="0000FF"/>
                </a:solidFill>
                <a:latin typeface="VNI-Times" pitchFamily="2" charset="0"/>
              </a:rPr>
              <a:t>Chìa khoùa: </a:t>
            </a:r>
          </a:p>
          <a:p>
            <a:pPr lvl="1" algn="just">
              <a:spcBef>
                <a:spcPct val="100000"/>
              </a:spcBef>
            </a:pPr>
            <a:r>
              <a:rPr lang="en-US" altLang="en-US" sz="2800">
                <a:solidFill>
                  <a:srgbClr val="0000FF"/>
                </a:solidFill>
                <a:latin typeface="VNI-Times" pitchFamily="2" charset="0"/>
              </a:rPr>
              <a:t>- Chìa khoùa ñöôïc ñaët ra nhaèm muïc ñích laø ñeå naâng cao tính bí maät cuûa baûn tin.</a:t>
            </a:r>
          </a:p>
          <a:p>
            <a:pPr lvl="1" algn="just">
              <a:spcBef>
                <a:spcPct val="100000"/>
              </a:spcBef>
            </a:pPr>
            <a:r>
              <a:rPr lang="en-US" altLang="en-US" sz="2800">
                <a:solidFill>
                  <a:srgbClr val="0000FF"/>
                </a:solidFill>
                <a:latin typeface="VNI-Times" pitchFamily="2" charset="0"/>
              </a:rPr>
              <a:t>- Chìa khoùa laø phaàn gôïi yù cuûa ngöôøi vieát maät thö nhaèm giuùp ngöôøi giaûi maät thö ñoaùn bieát heä thoáng vaø coù cô sôû tìm ra qui luaät nhaát ñònh ñeå giaûi maõ. </a:t>
            </a:r>
          </a:p>
          <a:p>
            <a:pPr algn="ctr">
              <a:spcBef>
                <a:spcPct val="100000"/>
              </a:spcBef>
            </a:pPr>
            <a:r>
              <a:rPr lang="en-US" altLang="en-US" sz="2800">
                <a:solidFill>
                  <a:srgbClr val="FF3300"/>
                </a:solidFill>
                <a:latin typeface="VNI-Times" pitchFamily="2" charset="0"/>
              </a:rPr>
              <a:t>* </a:t>
            </a:r>
            <a:r>
              <a:rPr lang="en-US" altLang="en-US" sz="2800" b="1" i="1">
                <a:solidFill>
                  <a:srgbClr val="FF3300"/>
                </a:solidFill>
                <a:latin typeface="VNI-Times" pitchFamily="2" charset="0"/>
              </a:rPr>
              <a:t>Neáu laø maät thö ñôn giaûn thì khoâng caàn thieát phaûi coù chìa khoùa.</a:t>
            </a:r>
            <a:r>
              <a:rPr lang="en-US" altLang="en-US" sz="2800">
                <a:solidFill>
                  <a:srgbClr val="FF3300"/>
                </a:solidFill>
                <a:latin typeface="VNI-Times" pitchFamily="2" charset="0"/>
              </a:rPr>
              <a:t> </a:t>
            </a:r>
          </a:p>
        </p:txBody>
      </p:sp>
      <p:sp>
        <p:nvSpPr>
          <p:cNvPr id="132099" name="Rectangle 3">
            <a:extLst>
              <a:ext uri="{FF2B5EF4-FFF2-40B4-BE49-F238E27FC236}">
                <a16:creationId xmlns:a16="http://schemas.microsoft.com/office/drawing/2014/main" id="{A8708DFA-AA9B-411E-A3C7-E1CF72ADABF3}"/>
              </a:ext>
            </a:extLst>
          </p:cNvPr>
          <p:cNvSpPr>
            <a:spLocks noChangeArrowheads="1"/>
          </p:cNvSpPr>
          <p:nvPr/>
        </p:nvSpPr>
        <p:spPr bwMode="auto">
          <a:xfrm>
            <a:off x="2362200" y="5729288"/>
            <a:ext cx="464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800" b="1" u="sng">
                <a:solidFill>
                  <a:srgbClr val="0000FF"/>
                </a:solidFill>
                <a:latin typeface="VNI-Times" pitchFamily="2" charset="0"/>
              </a:rPr>
              <a:t>VD về mật thư Ñơn giản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anim calcmode="lin" valueType="num">
                                      <p:cBhvr additive="base">
                                        <p:cTn id="7" dur="500" fill="hold"/>
                                        <p:tgtEl>
                                          <p:spTgt spid="1320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32098">
                                            <p:txEl>
                                              <p:pRg st="1" end="1"/>
                                            </p:txEl>
                                          </p:spTgt>
                                        </p:tgtEl>
                                        <p:attrNameLst>
                                          <p:attrName>style.visibility</p:attrName>
                                        </p:attrNameLst>
                                      </p:cBhvr>
                                      <p:to>
                                        <p:strVal val="visible"/>
                                      </p:to>
                                    </p:set>
                                    <p:anim calcmode="lin" valueType="num">
                                      <p:cBhvr additive="base">
                                        <p:cTn id="13" dur="500" fill="hold"/>
                                        <p:tgtEl>
                                          <p:spTgt spid="1320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0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132098">
                                            <p:txEl>
                                              <p:pRg st="2" end="2"/>
                                            </p:txEl>
                                          </p:spTgt>
                                        </p:tgtEl>
                                        <p:attrNameLst>
                                          <p:attrName>style.visibility</p:attrName>
                                        </p:attrNameLst>
                                      </p:cBhvr>
                                      <p:to>
                                        <p:strVal val="visible"/>
                                      </p:to>
                                    </p:set>
                                    <p:anim calcmode="lin" valueType="num">
                                      <p:cBhvr additive="base">
                                        <p:cTn id="19" dur="500" fill="hold"/>
                                        <p:tgtEl>
                                          <p:spTgt spid="1320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2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132098">
                                            <p:txEl>
                                              <p:pRg st="3" end="3"/>
                                            </p:txEl>
                                          </p:spTgt>
                                        </p:tgtEl>
                                        <p:attrNameLst>
                                          <p:attrName>style.visibility</p:attrName>
                                        </p:attrNameLst>
                                      </p:cBhvr>
                                      <p:to>
                                        <p:strVal val="visible"/>
                                      </p:to>
                                    </p:set>
                                    <p:anim calcmode="lin" valueType="num">
                                      <p:cBhvr additive="base">
                                        <p:cTn id="25" dur="500" fill="hold"/>
                                        <p:tgtEl>
                                          <p:spTgt spid="1320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20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32099"/>
                                        </p:tgtEl>
                                        <p:attrNameLst>
                                          <p:attrName>style.visibility</p:attrName>
                                        </p:attrNameLst>
                                      </p:cBhvr>
                                      <p:to>
                                        <p:strVal val="visible"/>
                                      </p:to>
                                    </p:set>
                                    <p:anim calcmode="lin" valueType="num">
                                      <p:cBhvr additive="base">
                                        <p:cTn id="31" dur="500" fill="hold"/>
                                        <p:tgtEl>
                                          <p:spTgt spid="132099"/>
                                        </p:tgtEl>
                                        <p:attrNameLst>
                                          <p:attrName>ppt_x</p:attrName>
                                        </p:attrNameLst>
                                      </p:cBhvr>
                                      <p:tavLst>
                                        <p:tav tm="0">
                                          <p:val>
                                            <p:strVal val="#ppt_x"/>
                                          </p:val>
                                        </p:tav>
                                        <p:tav tm="100000">
                                          <p:val>
                                            <p:strVal val="#ppt_x"/>
                                          </p:val>
                                        </p:tav>
                                      </p:tavLst>
                                    </p:anim>
                                    <p:anim calcmode="lin" valueType="num">
                                      <p:cBhvr additive="base">
                                        <p:cTn id="32" dur="500" fill="hold"/>
                                        <p:tgtEl>
                                          <p:spTgt spid="132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24A47653-995A-4B0E-A7BF-45FBE5268788}"/>
              </a:ext>
            </a:extLst>
          </p:cNvPr>
          <p:cNvSpPr>
            <a:spLocks noChangeArrowheads="1"/>
          </p:cNvSpPr>
          <p:nvPr/>
        </p:nvSpPr>
        <p:spPr bwMode="auto">
          <a:xfrm>
            <a:off x="685800" y="2058988"/>
            <a:ext cx="411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Arial" panose="020B0604020202020204" pitchFamily="34" charset="0"/>
              </a:rPr>
              <a:t>1. Quy ước khi liên lạc:</a:t>
            </a:r>
          </a:p>
        </p:txBody>
      </p:sp>
      <p:sp>
        <p:nvSpPr>
          <p:cNvPr id="113667" name="Rectangle 3">
            <a:extLst>
              <a:ext uri="{FF2B5EF4-FFF2-40B4-BE49-F238E27FC236}">
                <a16:creationId xmlns:a16="http://schemas.microsoft.com/office/drawing/2014/main" id="{FF38C582-8DD4-4673-BB66-D0A0A7A02BC0}"/>
              </a:ext>
            </a:extLst>
          </p:cNvPr>
          <p:cNvSpPr>
            <a:spLocks noChangeArrowheads="1"/>
          </p:cNvSpPr>
          <p:nvPr/>
        </p:nvSpPr>
        <p:spPr bwMode="auto">
          <a:xfrm>
            <a:off x="533400" y="2895600"/>
            <a:ext cx="4114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400" b="1" i="1">
                <a:solidFill>
                  <a:srgbClr val="0000FF"/>
                </a:solidFill>
                <a:latin typeface="Arial" panose="020B0604020202020204" pitchFamily="34" charset="0"/>
              </a:rPr>
              <a:t>1.1 Đối với người phát tin:</a:t>
            </a:r>
            <a:endParaRPr lang="en-US" altLang="en-US" sz="2400" b="1">
              <a:solidFill>
                <a:srgbClr val="0000FF"/>
              </a:solidFill>
              <a:latin typeface="Arial" panose="020B0604020202020204" pitchFamily="34" charset="0"/>
            </a:endParaRPr>
          </a:p>
          <a:p>
            <a:r>
              <a:rPr lang="en-US" altLang="en-US" sz="2400">
                <a:solidFill>
                  <a:srgbClr val="0000FF"/>
                </a:solidFill>
                <a:latin typeface="Arial" panose="020B0604020202020204" pitchFamily="34" charset="0"/>
              </a:rPr>
              <a:t>- Bắt đầu: NW/NK/AAA</a:t>
            </a:r>
          </a:p>
          <a:p>
            <a:r>
              <a:rPr lang="en-US" altLang="en-US" sz="2400">
                <a:solidFill>
                  <a:srgbClr val="0000FF"/>
                </a:solidFill>
                <a:latin typeface="Arial" panose="020B0604020202020204" pitchFamily="34" charset="0"/>
              </a:rPr>
              <a:t>- Bỏ, đánh lại chữ đó: 8 chữ E (8 Tích)</a:t>
            </a:r>
          </a:p>
          <a:p>
            <a:r>
              <a:rPr lang="en-US" altLang="en-US" sz="2400">
                <a:solidFill>
                  <a:srgbClr val="0000FF"/>
                </a:solidFill>
                <a:latin typeface="Arial" panose="020B0604020202020204" pitchFamily="34" charset="0"/>
              </a:rPr>
              <a:t>- Cải chính: GHE</a:t>
            </a:r>
          </a:p>
          <a:p>
            <a:r>
              <a:rPr lang="en-US" altLang="en-US" sz="2400">
                <a:solidFill>
                  <a:srgbClr val="0000FF"/>
                </a:solidFill>
                <a:latin typeface="Arial" panose="020B0604020202020204" pitchFamily="34" charset="0"/>
              </a:rPr>
              <a:t>- Ngưng một lát: AS</a:t>
            </a:r>
          </a:p>
          <a:p>
            <a:r>
              <a:rPr lang="en-US" altLang="en-US" sz="2400">
                <a:solidFill>
                  <a:srgbClr val="0000FF"/>
                </a:solidFill>
                <a:latin typeface="Arial" panose="020B0604020202020204" pitchFamily="34" charset="0"/>
              </a:rPr>
              <a:t>- Kết thúc bản tin: AR.</a:t>
            </a:r>
          </a:p>
        </p:txBody>
      </p:sp>
      <p:sp>
        <p:nvSpPr>
          <p:cNvPr id="113668" name="Rectangle 4">
            <a:extLst>
              <a:ext uri="{FF2B5EF4-FFF2-40B4-BE49-F238E27FC236}">
                <a16:creationId xmlns:a16="http://schemas.microsoft.com/office/drawing/2014/main" id="{F52A07DF-5E3A-4B2B-886D-4FADEF775FC8}"/>
              </a:ext>
            </a:extLst>
          </p:cNvPr>
          <p:cNvSpPr>
            <a:spLocks noChangeArrowheads="1"/>
          </p:cNvSpPr>
          <p:nvPr/>
        </p:nvSpPr>
        <p:spPr bwMode="auto">
          <a:xfrm>
            <a:off x="881063" y="622300"/>
            <a:ext cx="7594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3200" b="1">
                <a:solidFill>
                  <a:srgbClr val="FF3300"/>
                </a:solidFill>
                <a:latin typeface="Arial" panose="020B0604020202020204" pitchFamily="34" charset="0"/>
              </a:rPr>
              <a:t>KỸ NĂNG TRUYỀN TIN BẰNG MORSE</a:t>
            </a:r>
          </a:p>
        </p:txBody>
      </p:sp>
      <p:sp>
        <p:nvSpPr>
          <p:cNvPr id="113669" name="Rectangle 5">
            <a:extLst>
              <a:ext uri="{FF2B5EF4-FFF2-40B4-BE49-F238E27FC236}">
                <a16:creationId xmlns:a16="http://schemas.microsoft.com/office/drawing/2014/main" id="{73BDE6C4-7D75-490A-BF2D-870197ED64E1}"/>
              </a:ext>
            </a:extLst>
          </p:cNvPr>
          <p:cNvSpPr>
            <a:spLocks noChangeArrowheads="1"/>
          </p:cNvSpPr>
          <p:nvPr/>
        </p:nvSpPr>
        <p:spPr bwMode="auto">
          <a:xfrm>
            <a:off x="4773613" y="2898775"/>
            <a:ext cx="4056062"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400" b="1" i="1">
                <a:solidFill>
                  <a:srgbClr val="0000FF"/>
                </a:solidFill>
                <a:latin typeface="Arial" panose="020B0604020202020204" pitchFamily="34" charset="0"/>
              </a:rPr>
              <a:t>1.2 Đối với người nhận tin:</a:t>
            </a:r>
            <a:endParaRPr lang="en-US" altLang="en-US" sz="2400" b="1">
              <a:solidFill>
                <a:srgbClr val="0000FF"/>
              </a:solidFill>
              <a:latin typeface="Arial" panose="020B0604020202020204" pitchFamily="34" charset="0"/>
            </a:endParaRPr>
          </a:p>
          <a:p>
            <a:r>
              <a:rPr lang="en-US" altLang="en-US" sz="2400">
                <a:solidFill>
                  <a:srgbClr val="0000FF"/>
                </a:solidFill>
                <a:latin typeface="Arial" panose="020B0604020202020204" pitchFamily="34" charset="0"/>
              </a:rPr>
              <a:t>- Sẵn sàng nhận: K/GAK</a:t>
            </a:r>
          </a:p>
          <a:p>
            <a:r>
              <a:rPr lang="en-US" altLang="en-US" sz="2400">
                <a:solidFill>
                  <a:srgbClr val="0000FF"/>
                </a:solidFill>
                <a:latin typeface="Arial" panose="020B0604020202020204" pitchFamily="34" charset="0"/>
              </a:rPr>
              <a:t>- Đợi một chút: AS</a:t>
            </a:r>
          </a:p>
          <a:p>
            <a:r>
              <a:rPr lang="en-US" altLang="en-US" sz="2400">
                <a:solidFill>
                  <a:srgbClr val="0000FF"/>
                </a:solidFill>
                <a:latin typeface="Arial" panose="020B0604020202020204" pitchFamily="34" charset="0"/>
              </a:rPr>
              <a:t>- Xin nhắc lại: IMI</a:t>
            </a:r>
          </a:p>
          <a:p>
            <a:r>
              <a:rPr lang="en-US" altLang="en-US" sz="2400">
                <a:solidFill>
                  <a:srgbClr val="0000FF"/>
                </a:solidFill>
                <a:latin typeface="Arial" panose="020B0604020202020204" pitchFamily="34" charset="0"/>
              </a:rPr>
              <a:t>- Đánh lại chữ: FM</a:t>
            </a:r>
          </a:p>
          <a:p>
            <a:r>
              <a:rPr lang="en-US" altLang="en-US" sz="2400">
                <a:solidFill>
                  <a:srgbClr val="0000FF"/>
                </a:solidFill>
                <a:latin typeface="Arial" panose="020B0604020202020204" pitchFamily="34" charset="0"/>
              </a:rPr>
              <a:t>- Đã nhận và hiểu: R/QSL</a:t>
            </a:r>
            <a:r>
              <a:rPr lang="en-US" altLang="en-US">
                <a:solidFill>
                  <a:srgbClr val="0000FF"/>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additive="base">
                                        <p:cTn id="7" dur="1000" fill="hold"/>
                                        <p:tgtEl>
                                          <p:spTgt spid="113668"/>
                                        </p:tgtEl>
                                        <p:attrNameLst>
                                          <p:attrName>ppt_x</p:attrName>
                                        </p:attrNameLst>
                                      </p:cBhvr>
                                      <p:tavLst>
                                        <p:tav tm="0">
                                          <p:val>
                                            <p:strVal val="#ppt_x"/>
                                          </p:val>
                                        </p:tav>
                                        <p:tav tm="100000">
                                          <p:val>
                                            <p:strVal val="#ppt_x"/>
                                          </p:val>
                                        </p:tav>
                                      </p:tavLst>
                                    </p:anim>
                                    <p:anim calcmode="lin" valueType="num">
                                      <p:cBhvr additive="base">
                                        <p:cTn id="8" dur="1000" fill="hold"/>
                                        <p:tgtEl>
                                          <p:spTgt spid="1136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13666"/>
                                        </p:tgtEl>
                                        <p:attrNameLst>
                                          <p:attrName>style.visibility</p:attrName>
                                        </p:attrNameLst>
                                      </p:cBhvr>
                                      <p:to>
                                        <p:strVal val="visible"/>
                                      </p:to>
                                    </p:set>
                                    <p:anim calcmode="lin" valueType="num">
                                      <p:cBhvr additive="base">
                                        <p:cTn id="13" dur="1000" fill="hold"/>
                                        <p:tgtEl>
                                          <p:spTgt spid="113666"/>
                                        </p:tgtEl>
                                        <p:attrNameLst>
                                          <p:attrName>ppt_x</p:attrName>
                                        </p:attrNameLst>
                                      </p:cBhvr>
                                      <p:tavLst>
                                        <p:tav tm="0">
                                          <p:val>
                                            <p:strVal val="#ppt_x"/>
                                          </p:val>
                                        </p:tav>
                                        <p:tav tm="100000">
                                          <p:val>
                                            <p:strVal val="#ppt_x"/>
                                          </p:val>
                                        </p:tav>
                                      </p:tavLst>
                                    </p:anim>
                                    <p:anim calcmode="lin" valueType="num">
                                      <p:cBhvr additive="base">
                                        <p:cTn id="14" dur="1000" fill="hold"/>
                                        <p:tgtEl>
                                          <p:spTgt spid="1136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13667"/>
                                        </p:tgtEl>
                                        <p:attrNameLst>
                                          <p:attrName>style.visibility</p:attrName>
                                        </p:attrNameLst>
                                      </p:cBhvr>
                                      <p:to>
                                        <p:strVal val="visible"/>
                                      </p:to>
                                    </p:set>
                                    <p:anim calcmode="lin" valueType="num">
                                      <p:cBhvr additive="base">
                                        <p:cTn id="19" dur="1000" fill="hold"/>
                                        <p:tgtEl>
                                          <p:spTgt spid="113667"/>
                                        </p:tgtEl>
                                        <p:attrNameLst>
                                          <p:attrName>ppt_x</p:attrName>
                                        </p:attrNameLst>
                                      </p:cBhvr>
                                      <p:tavLst>
                                        <p:tav tm="0">
                                          <p:val>
                                            <p:strVal val="#ppt_x"/>
                                          </p:val>
                                        </p:tav>
                                        <p:tav tm="100000">
                                          <p:val>
                                            <p:strVal val="#ppt_x"/>
                                          </p:val>
                                        </p:tav>
                                      </p:tavLst>
                                    </p:anim>
                                    <p:anim calcmode="lin" valueType="num">
                                      <p:cBhvr additive="base">
                                        <p:cTn id="20" dur="1000" fill="hold"/>
                                        <p:tgtEl>
                                          <p:spTgt spid="1136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oi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13669"/>
                                        </p:tgtEl>
                                        <p:attrNameLst>
                                          <p:attrName>style.visibility</p:attrName>
                                        </p:attrNameLst>
                                      </p:cBhvr>
                                      <p:to>
                                        <p:strVal val="visible"/>
                                      </p:to>
                                    </p:set>
                                    <p:animEffect transition="in" filter="diamond(in)">
                                      <p:cBhvr>
                                        <p:cTn id="25" dur="2000"/>
                                        <p:tgtEl>
                                          <p:spTgt spid="113669"/>
                                        </p:tgtEl>
                                      </p:cBhvr>
                                    </p:animEffect>
                                  </p:childTnLst>
                                  <p:subTnLst>
                                    <p:audio>
                                      <p:cMediaNode>
                                        <p:cTn display="0" masterRel="sameClick">
                                          <p:stCondLst>
                                            <p:cond evt="begin" delay="0">
                                              <p:tn val="23"/>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p:bldP spid="113668" grpId="0"/>
      <p:bldP spid="11366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5" name="Group 45">
            <a:extLst>
              <a:ext uri="{FF2B5EF4-FFF2-40B4-BE49-F238E27FC236}">
                <a16:creationId xmlns:a16="http://schemas.microsoft.com/office/drawing/2014/main" id="{06966FCF-F66B-4E9A-9E4B-5EE742B92ECF}"/>
              </a:ext>
            </a:extLst>
          </p:cNvPr>
          <p:cNvGraphicFramePr>
            <a:graphicFrameLocks noGrp="1"/>
          </p:cNvGraphicFramePr>
          <p:nvPr>
            <p:ph/>
          </p:nvPr>
        </p:nvGraphicFramePr>
        <p:xfrm>
          <a:off x="5418138" y="304800"/>
          <a:ext cx="1668462" cy="1920876"/>
        </p:xfrm>
        <a:graphic>
          <a:graphicData uri="http://schemas.openxmlformats.org/drawingml/2006/table">
            <a:tbl>
              <a:tblPr/>
              <a:tblGrid>
                <a:gridCol w="531812">
                  <a:extLst>
                    <a:ext uri="{9D8B030D-6E8A-4147-A177-3AD203B41FA5}">
                      <a16:colId xmlns:a16="http://schemas.microsoft.com/office/drawing/2014/main" val="20000"/>
                    </a:ext>
                  </a:extLst>
                </a:gridCol>
                <a:gridCol w="614363">
                  <a:extLst>
                    <a:ext uri="{9D8B030D-6E8A-4147-A177-3AD203B41FA5}">
                      <a16:colId xmlns:a16="http://schemas.microsoft.com/office/drawing/2014/main" val="20001"/>
                    </a:ext>
                  </a:extLst>
                </a:gridCol>
                <a:gridCol w="522287">
                  <a:extLst>
                    <a:ext uri="{9D8B030D-6E8A-4147-A177-3AD203B41FA5}">
                      <a16:colId xmlns:a16="http://schemas.microsoft.com/office/drawing/2014/main" val="20002"/>
                    </a:ext>
                  </a:extLst>
                </a:gridCol>
              </a:tblGrid>
              <a:tr h="640292">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0000FF"/>
                          </a:solidFill>
                          <a:effectLst/>
                          <a:latin typeface="VNI-Times" pitchFamily="2" charset="0"/>
                          <a:cs typeface="Times New Roman" pitchFamily="18" charset="0"/>
                        </a:rPr>
                        <a:t>Ñ</a:t>
                      </a:r>
                      <a:endParaRPr kumimoji="0" lang="en-US" sz="4800" b="0" i="0" u="none" strike="noStrike" cap="none" normalizeH="0" baseline="0">
                        <a:ln>
                          <a:noFill/>
                        </a:ln>
                        <a:solidFill>
                          <a:srgbClr val="0000FF"/>
                        </a:solidFill>
                        <a:effectLst/>
                        <a:latin typeface="Verdana" pitchFamily="34"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0000FF"/>
                          </a:solidFill>
                          <a:effectLst/>
                          <a:latin typeface="VNI-Times" pitchFamily="2" charset="0"/>
                          <a:cs typeface="Times New Roman" pitchFamily="18" charset="0"/>
                        </a:rPr>
                        <a:t>T</a:t>
                      </a:r>
                      <a:endParaRPr kumimoji="0" lang="en-US" sz="4800" b="0" i="0" u="none" strike="noStrike" cap="none" normalizeH="0" baseline="0">
                        <a:ln>
                          <a:noFill/>
                        </a:ln>
                        <a:solidFill>
                          <a:srgbClr val="0000FF"/>
                        </a:solidFill>
                        <a:effectLst/>
                        <a:latin typeface="Verdana" pitchFamily="34"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0000FF"/>
                          </a:solidFill>
                          <a:effectLst/>
                          <a:latin typeface="VNI-Times" pitchFamily="2" charset="0"/>
                          <a:cs typeface="Times New Roman" pitchFamily="18" charset="0"/>
                        </a:rPr>
                        <a:t>R</a:t>
                      </a:r>
                      <a:endParaRPr kumimoji="0" lang="en-US" sz="4800" b="0" i="0" u="none" strike="noStrike" cap="none" normalizeH="0" baseline="0">
                        <a:ln>
                          <a:noFill/>
                        </a:ln>
                        <a:solidFill>
                          <a:srgbClr val="0000FF"/>
                        </a:solidFill>
                        <a:effectLst/>
                        <a:latin typeface="Verdana" pitchFamily="34"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292">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0000FF"/>
                          </a:solidFill>
                          <a:effectLst/>
                          <a:latin typeface="VNI-Times" pitchFamily="2" charset="0"/>
                          <a:cs typeface="Times New Roman" pitchFamily="18" charset="0"/>
                        </a:rPr>
                        <a:t>I</a:t>
                      </a:r>
                      <a:endParaRPr kumimoji="0" lang="en-US" sz="4800" b="0" i="0" u="none" strike="noStrike" cap="none" normalizeH="0" baseline="0">
                        <a:ln>
                          <a:noFill/>
                        </a:ln>
                        <a:solidFill>
                          <a:srgbClr val="0000FF"/>
                        </a:solidFill>
                        <a:effectLst/>
                        <a:latin typeface="Verdana" pitchFamily="34"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0000FF"/>
                          </a:solidFill>
                          <a:effectLst/>
                          <a:latin typeface="VNI-Times" pitchFamily="2" charset="0"/>
                          <a:cs typeface="Times New Roman" pitchFamily="18" charset="0"/>
                        </a:rPr>
                        <a:t>M</a:t>
                      </a:r>
                      <a:endParaRPr kumimoji="0" lang="en-US" sz="4800" b="0" i="0" u="none" strike="noStrike" cap="none" normalizeH="0" baseline="0">
                        <a:ln>
                          <a:noFill/>
                        </a:ln>
                        <a:solidFill>
                          <a:srgbClr val="0000FF"/>
                        </a:solidFill>
                        <a:effectLst/>
                        <a:latin typeface="Verdana" pitchFamily="34"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0000FF"/>
                          </a:solidFill>
                          <a:effectLst/>
                          <a:latin typeface="VNI-Times" pitchFamily="2" charset="0"/>
                          <a:cs typeface="Times New Roman" pitchFamily="18" charset="0"/>
                        </a:rPr>
                        <a:t>Ạ</a:t>
                      </a:r>
                      <a:endParaRPr kumimoji="0" lang="en-US" sz="4800" b="0" i="0" u="none" strike="noStrike" cap="none" normalizeH="0" baseline="0">
                        <a:ln>
                          <a:noFill/>
                        </a:ln>
                        <a:solidFill>
                          <a:srgbClr val="0000FF"/>
                        </a:solidFill>
                        <a:effectLst/>
                        <a:latin typeface="Verdana" pitchFamily="34"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292">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0000FF"/>
                          </a:solidFill>
                          <a:effectLst/>
                          <a:latin typeface="VNI-Times" pitchFamily="2" charset="0"/>
                          <a:cs typeface="Times New Roman" pitchFamily="18" charset="0"/>
                        </a:rPr>
                        <a:t>C</a:t>
                      </a:r>
                      <a:endParaRPr kumimoji="0" lang="en-US" sz="4800" b="0" i="0" u="none" strike="noStrike" cap="none" normalizeH="0" baseline="0">
                        <a:ln>
                          <a:noFill/>
                        </a:ln>
                        <a:solidFill>
                          <a:srgbClr val="0000FF"/>
                        </a:solidFill>
                        <a:effectLst/>
                        <a:latin typeface="Verdana" pitchFamily="34"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0000FF"/>
                          </a:solidFill>
                          <a:effectLst/>
                          <a:latin typeface="VNI-Times" pitchFamily="2" charset="0"/>
                          <a:cs typeface="Times New Roman" pitchFamily="18" charset="0"/>
                        </a:rPr>
                        <a:t>AÉ</a:t>
                      </a:r>
                      <a:endParaRPr kumimoji="0" lang="en-US" sz="4800" b="0" i="0" u="none" strike="noStrike" cap="none" normalizeH="0" baseline="0">
                        <a:ln>
                          <a:noFill/>
                        </a:ln>
                        <a:solidFill>
                          <a:srgbClr val="0000FF"/>
                        </a:solidFill>
                        <a:effectLst/>
                        <a:latin typeface="Verdana" pitchFamily="34"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rgbClr val="0000FF"/>
                          </a:solidFill>
                          <a:effectLst/>
                          <a:latin typeface="VNI-Times" pitchFamily="2" charset="0"/>
                          <a:cs typeface="Times New Roman" pitchFamily="18" charset="0"/>
                        </a:rPr>
                        <a:t>I</a:t>
                      </a:r>
                      <a:endParaRPr kumimoji="0" lang="en-US" sz="4800" b="0" i="0" u="none" strike="noStrike" cap="none" normalizeH="0" baseline="0">
                        <a:ln>
                          <a:noFill/>
                        </a:ln>
                        <a:solidFill>
                          <a:srgbClr val="0000FF"/>
                        </a:solidFill>
                        <a:effectLst/>
                        <a:latin typeface="Verdana" pitchFamily="34" charset="0"/>
                      </a:endParaRPr>
                    </a:p>
                  </a:txBody>
                  <a:tcPr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3140" name="Rectangle 20">
            <a:extLst>
              <a:ext uri="{FF2B5EF4-FFF2-40B4-BE49-F238E27FC236}">
                <a16:creationId xmlns:a16="http://schemas.microsoft.com/office/drawing/2014/main" id="{786F9291-8052-4B38-8C8E-821307E7B177}"/>
              </a:ext>
            </a:extLst>
          </p:cNvPr>
          <p:cNvSpPr>
            <a:spLocks noChangeArrowheads="1"/>
          </p:cNvSpPr>
          <p:nvPr/>
        </p:nvSpPr>
        <p:spPr bwMode="auto">
          <a:xfrm>
            <a:off x="192088" y="4572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800" b="1" i="1">
                <a:solidFill>
                  <a:srgbClr val="0000FF"/>
                </a:solidFill>
                <a:latin typeface="VNI-Times" pitchFamily="2" charset="0"/>
              </a:rPr>
              <a:t>* </a:t>
            </a:r>
            <a:r>
              <a:rPr lang="en-US" altLang="en-US" sz="2800" b="1" i="1" u="sng">
                <a:solidFill>
                  <a:srgbClr val="0000FF"/>
                </a:solidFill>
                <a:latin typeface="VNI-Times" pitchFamily="2" charset="0"/>
              </a:rPr>
              <a:t>Ví duï</a:t>
            </a:r>
            <a:r>
              <a:rPr lang="en-US" altLang="en-US" sz="2800" b="1" i="1">
                <a:solidFill>
                  <a:srgbClr val="0000FF"/>
                </a:solidFill>
                <a:latin typeface="VNI-Times" pitchFamily="2" charset="0"/>
              </a:rPr>
              <a:t>:</a:t>
            </a:r>
            <a:r>
              <a:rPr lang="en-US" altLang="en-US" sz="2800">
                <a:latin typeface="Arial" panose="020B0604020202020204" pitchFamily="34" charset="0"/>
              </a:rPr>
              <a:t>   </a:t>
            </a:r>
          </a:p>
        </p:txBody>
      </p:sp>
      <p:sp>
        <p:nvSpPr>
          <p:cNvPr id="133141" name="Rectangle 21">
            <a:extLst>
              <a:ext uri="{FF2B5EF4-FFF2-40B4-BE49-F238E27FC236}">
                <a16:creationId xmlns:a16="http://schemas.microsoft.com/office/drawing/2014/main" id="{4DC952E7-779D-4B12-8D32-20649BB9B4E4}"/>
              </a:ext>
            </a:extLst>
          </p:cNvPr>
          <p:cNvSpPr>
            <a:spLocks noChangeArrowheads="1"/>
          </p:cNvSpPr>
          <p:nvPr/>
        </p:nvSpPr>
        <p:spPr bwMode="auto">
          <a:xfrm>
            <a:off x="457200" y="2378075"/>
            <a:ext cx="8305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a:solidFill>
                  <a:srgbClr val="0000FF"/>
                </a:solidFill>
                <a:latin typeface="VNI-Times" pitchFamily="2" charset="0"/>
              </a:rPr>
              <a:t>Maät thö treân ñöôïc vieát theo heä thoáng dôøi choã. Maät maõ trong maät thö naøy laø nhöõng chöõ caùi saép xeáp khaùc vôùi traät töï, bình thöôøng khi ta vieát töø traùi sang phaûi, töø treân xuoáng. Do ñoù chìa khoùa ñaõ gôïi yù höôùng daãn, giải maõ baèng hình veõ. </a:t>
            </a:r>
          </a:p>
          <a:p>
            <a:pPr algn="just" eaLnBrk="1" hangingPunct="1"/>
            <a:r>
              <a:rPr lang="en-US" altLang="en-US" sz="2800">
                <a:solidFill>
                  <a:srgbClr val="0000FF"/>
                </a:solidFill>
                <a:latin typeface="VNI-Times" pitchFamily="2" charset="0"/>
              </a:rPr>
              <a:t>Nghóa laø ñoïc theo hình gôïn soùng theo chieàu  cuûa muõi teân, ta ñöôïc noäi dung baûn tin laø: </a:t>
            </a:r>
          </a:p>
          <a:p>
            <a:pPr algn="ctr" eaLnBrk="1" hangingPunct="1"/>
            <a:r>
              <a:rPr lang="en-US" altLang="en-US" sz="2800" b="1">
                <a:solidFill>
                  <a:srgbClr val="0000FF"/>
                </a:solidFill>
                <a:latin typeface="VNI-Times" pitchFamily="2" charset="0"/>
              </a:rPr>
              <a:t>ÑI CAÉM TRAÏI</a:t>
            </a:r>
          </a:p>
        </p:txBody>
      </p:sp>
      <p:grpSp>
        <p:nvGrpSpPr>
          <p:cNvPr id="133148" name="Group 28">
            <a:extLst>
              <a:ext uri="{FF2B5EF4-FFF2-40B4-BE49-F238E27FC236}">
                <a16:creationId xmlns:a16="http://schemas.microsoft.com/office/drawing/2014/main" id="{E4D91879-4B33-49D0-B17F-0DF18E0AC3B1}"/>
              </a:ext>
            </a:extLst>
          </p:cNvPr>
          <p:cNvGrpSpPr>
            <a:grpSpLocks/>
          </p:cNvGrpSpPr>
          <p:nvPr/>
        </p:nvGrpSpPr>
        <p:grpSpPr bwMode="auto">
          <a:xfrm>
            <a:off x="2438400" y="685800"/>
            <a:ext cx="590550" cy="457200"/>
            <a:chOff x="492" y="864"/>
            <a:chExt cx="432" cy="528"/>
          </a:xfrm>
        </p:grpSpPr>
        <p:sp>
          <p:nvSpPr>
            <p:cNvPr id="56348" name="Line 22">
              <a:extLst>
                <a:ext uri="{FF2B5EF4-FFF2-40B4-BE49-F238E27FC236}">
                  <a16:creationId xmlns:a16="http://schemas.microsoft.com/office/drawing/2014/main" id="{C5E50CEC-DEC4-449A-AE24-844F1145B113}"/>
                </a:ext>
              </a:extLst>
            </p:cNvPr>
            <p:cNvSpPr>
              <a:spLocks noChangeShapeType="1"/>
            </p:cNvSpPr>
            <p:nvPr/>
          </p:nvSpPr>
          <p:spPr bwMode="auto">
            <a:xfrm flipV="1">
              <a:off x="492" y="864"/>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9" name="Line 23">
              <a:extLst>
                <a:ext uri="{FF2B5EF4-FFF2-40B4-BE49-F238E27FC236}">
                  <a16:creationId xmlns:a16="http://schemas.microsoft.com/office/drawing/2014/main" id="{4F9EDBCF-A3BA-4326-8D41-26F245F93730}"/>
                </a:ext>
              </a:extLst>
            </p:cNvPr>
            <p:cNvSpPr>
              <a:spLocks noChangeShapeType="1"/>
            </p:cNvSpPr>
            <p:nvPr/>
          </p:nvSpPr>
          <p:spPr bwMode="auto">
            <a:xfrm>
              <a:off x="492" y="1392"/>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0" name="Line 24">
              <a:extLst>
                <a:ext uri="{FF2B5EF4-FFF2-40B4-BE49-F238E27FC236}">
                  <a16:creationId xmlns:a16="http://schemas.microsoft.com/office/drawing/2014/main" id="{3CC931E8-6000-46D3-8DE5-50AB80ED76CA}"/>
                </a:ext>
              </a:extLst>
            </p:cNvPr>
            <p:cNvSpPr>
              <a:spLocks noChangeShapeType="1"/>
            </p:cNvSpPr>
            <p:nvPr/>
          </p:nvSpPr>
          <p:spPr bwMode="auto">
            <a:xfrm flipV="1">
              <a:off x="684" y="864"/>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1" name="Line 25">
              <a:extLst>
                <a:ext uri="{FF2B5EF4-FFF2-40B4-BE49-F238E27FC236}">
                  <a16:creationId xmlns:a16="http://schemas.microsoft.com/office/drawing/2014/main" id="{416E1FB3-8408-45D5-B23B-48CCC498512A}"/>
                </a:ext>
              </a:extLst>
            </p:cNvPr>
            <p:cNvSpPr>
              <a:spLocks noChangeShapeType="1"/>
            </p:cNvSpPr>
            <p:nvPr/>
          </p:nvSpPr>
          <p:spPr bwMode="auto">
            <a:xfrm>
              <a:off x="684" y="864"/>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2" name="Line 26">
              <a:extLst>
                <a:ext uri="{FF2B5EF4-FFF2-40B4-BE49-F238E27FC236}">
                  <a16:creationId xmlns:a16="http://schemas.microsoft.com/office/drawing/2014/main" id="{BF9FD2AA-5113-44A2-9059-59C186A342E5}"/>
                </a:ext>
              </a:extLst>
            </p:cNvPr>
            <p:cNvSpPr>
              <a:spLocks noChangeShapeType="1"/>
            </p:cNvSpPr>
            <p:nvPr/>
          </p:nvSpPr>
          <p:spPr bwMode="auto">
            <a:xfrm>
              <a:off x="924" y="864"/>
              <a:ext cx="0" cy="5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149" name="Line 29">
            <a:extLst>
              <a:ext uri="{FF2B5EF4-FFF2-40B4-BE49-F238E27FC236}">
                <a16:creationId xmlns:a16="http://schemas.microsoft.com/office/drawing/2014/main" id="{DBBB8B72-BEE7-4848-9A98-A097EC20420F}"/>
              </a:ext>
            </a:extLst>
          </p:cNvPr>
          <p:cNvSpPr>
            <a:spLocks noChangeShapeType="1"/>
          </p:cNvSpPr>
          <p:nvPr/>
        </p:nvSpPr>
        <p:spPr bwMode="auto">
          <a:xfrm>
            <a:off x="5867400" y="304800"/>
            <a:ext cx="0" cy="190500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0" name="Line 30">
            <a:extLst>
              <a:ext uri="{FF2B5EF4-FFF2-40B4-BE49-F238E27FC236}">
                <a16:creationId xmlns:a16="http://schemas.microsoft.com/office/drawing/2014/main" id="{3BE2CE28-5295-46EA-9A8A-D8CAA9C32683}"/>
              </a:ext>
            </a:extLst>
          </p:cNvPr>
          <p:cNvSpPr>
            <a:spLocks noChangeShapeType="1"/>
          </p:cNvSpPr>
          <p:nvPr/>
        </p:nvSpPr>
        <p:spPr bwMode="auto">
          <a:xfrm>
            <a:off x="5867400" y="2209800"/>
            <a:ext cx="609600" cy="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1" name="Line 31">
            <a:extLst>
              <a:ext uri="{FF2B5EF4-FFF2-40B4-BE49-F238E27FC236}">
                <a16:creationId xmlns:a16="http://schemas.microsoft.com/office/drawing/2014/main" id="{890DD8EA-2424-4E07-A9D0-FF5A5F74114B}"/>
              </a:ext>
            </a:extLst>
          </p:cNvPr>
          <p:cNvSpPr>
            <a:spLocks noChangeShapeType="1"/>
          </p:cNvSpPr>
          <p:nvPr/>
        </p:nvSpPr>
        <p:spPr bwMode="auto">
          <a:xfrm flipV="1">
            <a:off x="6477000" y="304800"/>
            <a:ext cx="0" cy="190500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2" name="Line 32">
            <a:extLst>
              <a:ext uri="{FF2B5EF4-FFF2-40B4-BE49-F238E27FC236}">
                <a16:creationId xmlns:a16="http://schemas.microsoft.com/office/drawing/2014/main" id="{AED71581-91D3-4CFF-BEE9-1BE968730452}"/>
              </a:ext>
            </a:extLst>
          </p:cNvPr>
          <p:cNvSpPr>
            <a:spLocks noChangeShapeType="1"/>
          </p:cNvSpPr>
          <p:nvPr/>
        </p:nvSpPr>
        <p:spPr bwMode="auto">
          <a:xfrm>
            <a:off x="6477000" y="304800"/>
            <a:ext cx="533400" cy="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3" name="Line 33">
            <a:extLst>
              <a:ext uri="{FF2B5EF4-FFF2-40B4-BE49-F238E27FC236}">
                <a16:creationId xmlns:a16="http://schemas.microsoft.com/office/drawing/2014/main" id="{F05016F6-0CA1-4953-BBCE-74A5DAAD1677}"/>
              </a:ext>
            </a:extLst>
          </p:cNvPr>
          <p:cNvSpPr>
            <a:spLocks noChangeShapeType="1"/>
          </p:cNvSpPr>
          <p:nvPr/>
        </p:nvSpPr>
        <p:spPr bwMode="auto">
          <a:xfrm>
            <a:off x="7010400" y="304800"/>
            <a:ext cx="0" cy="1905000"/>
          </a:xfrm>
          <a:prstGeom prst="line">
            <a:avLst/>
          </a:prstGeom>
          <a:noFill/>
          <a:ln w="1905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40"/>
                                        </p:tgtEl>
                                        <p:attrNameLst>
                                          <p:attrName>style.visibility</p:attrName>
                                        </p:attrNameLst>
                                      </p:cBhvr>
                                      <p:to>
                                        <p:strVal val="visible"/>
                                      </p:to>
                                    </p:set>
                                    <p:anim to="" calcmode="lin" valueType="num">
                                      <p:cBhvr>
                                        <p:cTn id="7" dur="1" fill="hold"/>
                                        <p:tgtEl>
                                          <p:spTgt spid="13314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33148"/>
                                        </p:tgtEl>
                                        <p:attrNameLst>
                                          <p:attrName>style.visibility</p:attrName>
                                        </p:attrNameLst>
                                      </p:cBhvr>
                                      <p:to>
                                        <p:strVal val="visible"/>
                                      </p:to>
                                    </p:set>
                                    <p:animEffect transition="in" filter="diamond(in)">
                                      <p:cBhvr>
                                        <p:cTn id="12" dur="2000"/>
                                        <p:tgtEl>
                                          <p:spTgt spid="133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133141">
                                            <p:txEl>
                                              <p:pRg st="0" end="0"/>
                                            </p:txEl>
                                          </p:spTgt>
                                        </p:tgtEl>
                                        <p:attrNameLst>
                                          <p:attrName>style.visibility</p:attrName>
                                        </p:attrNameLst>
                                      </p:cBhvr>
                                      <p:to>
                                        <p:strVal val="visible"/>
                                      </p:to>
                                    </p:set>
                                    <p:anim calcmode="lin" valueType="num">
                                      <p:cBhvr additive="base">
                                        <p:cTn id="17" dur="500" fill="hold"/>
                                        <p:tgtEl>
                                          <p:spTgt spid="13314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41">
                                            <p:txEl>
                                              <p:pRg st="0" end="0"/>
                                            </p:txEl>
                                          </p:spTgt>
                                        </p:tgtEl>
                                        <p:attrNameLst>
                                          <p:attrName>ppt_y</p:attrName>
                                        </p:attrNameLst>
                                      </p:cBhvr>
                                      <p:tavLst>
                                        <p:tav tm="0">
                                          <p:val>
                                            <p:strVal val="1+#ppt_h/2"/>
                                          </p:val>
                                        </p:tav>
                                        <p:tav tm="100000">
                                          <p:val>
                                            <p:strVal val="#ppt_y"/>
                                          </p:val>
                                        </p:tav>
                                      </p:tavLst>
                                    </p:anim>
                                  </p:childTnLst>
                                </p:cTn>
                              </p:par>
                              <p:par>
                                <p:cTn id="19" presetID="24" presetClass="entr" presetSubtype="0" fill="hold" nodeType="withEffect">
                                  <p:stCondLst>
                                    <p:cond delay="0"/>
                                  </p:stCondLst>
                                  <p:childTnLst>
                                    <p:set>
                                      <p:cBhvr>
                                        <p:cTn id="20" dur="1" fill="hold">
                                          <p:stCondLst>
                                            <p:cond delay="0"/>
                                          </p:stCondLst>
                                        </p:cTn>
                                        <p:tgtEl>
                                          <p:spTgt spid="133165"/>
                                        </p:tgtEl>
                                        <p:attrNameLst>
                                          <p:attrName>style.visibility</p:attrName>
                                        </p:attrNameLst>
                                      </p:cBhvr>
                                      <p:to>
                                        <p:strVal val="visible"/>
                                      </p:to>
                                    </p:set>
                                    <p:anim to="" calcmode="lin" valueType="num">
                                      <p:cBhvr>
                                        <p:cTn id="21" dur="1" fill="hold"/>
                                        <p:tgtEl>
                                          <p:spTgt spid="133165"/>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nodeType="clickEffect">
                                  <p:stCondLst>
                                    <p:cond delay="0"/>
                                  </p:stCondLst>
                                  <p:childTnLst>
                                    <p:set>
                                      <p:cBhvr>
                                        <p:cTn id="25" dur="1" fill="hold">
                                          <p:stCondLst>
                                            <p:cond delay="0"/>
                                          </p:stCondLst>
                                        </p:cTn>
                                        <p:tgtEl>
                                          <p:spTgt spid="133149"/>
                                        </p:tgtEl>
                                        <p:attrNameLst>
                                          <p:attrName>style.visibility</p:attrName>
                                        </p:attrNameLst>
                                      </p:cBhvr>
                                      <p:to>
                                        <p:strVal val="visible"/>
                                      </p:to>
                                    </p:set>
                                    <p:anim calcmode="lin" valueType="num">
                                      <p:cBhvr>
                                        <p:cTn id="26" dur="1000" fill="hold"/>
                                        <p:tgtEl>
                                          <p:spTgt spid="133149"/>
                                        </p:tgtEl>
                                        <p:attrNameLst>
                                          <p:attrName>ppt_w</p:attrName>
                                        </p:attrNameLst>
                                      </p:cBhvr>
                                      <p:tavLst>
                                        <p:tav tm="0">
                                          <p:val>
                                            <p:strVal val="#ppt_w*0.70"/>
                                          </p:val>
                                        </p:tav>
                                        <p:tav tm="100000">
                                          <p:val>
                                            <p:strVal val="#ppt_w"/>
                                          </p:val>
                                        </p:tav>
                                      </p:tavLst>
                                    </p:anim>
                                    <p:anim calcmode="lin" valueType="num">
                                      <p:cBhvr>
                                        <p:cTn id="27" dur="1000" fill="hold"/>
                                        <p:tgtEl>
                                          <p:spTgt spid="133149"/>
                                        </p:tgtEl>
                                        <p:attrNameLst>
                                          <p:attrName>ppt_h</p:attrName>
                                        </p:attrNameLst>
                                      </p:cBhvr>
                                      <p:tavLst>
                                        <p:tav tm="0">
                                          <p:val>
                                            <p:strVal val="#ppt_h"/>
                                          </p:val>
                                        </p:tav>
                                        <p:tav tm="100000">
                                          <p:val>
                                            <p:strVal val="#ppt_h"/>
                                          </p:val>
                                        </p:tav>
                                      </p:tavLst>
                                    </p:anim>
                                    <p:animEffect transition="in" filter="fade">
                                      <p:cBhvr>
                                        <p:cTn id="28" dur="1000"/>
                                        <p:tgtEl>
                                          <p:spTgt spid="13314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133150"/>
                                        </p:tgtEl>
                                        <p:attrNameLst>
                                          <p:attrName>style.visibility</p:attrName>
                                        </p:attrNameLst>
                                      </p:cBhvr>
                                      <p:to>
                                        <p:strVal val="visible"/>
                                      </p:to>
                                    </p:set>
                                    <p:anim calcmode="lin" valueType="num">
                                      <p:cBhvr>
                                        <p:cTn id="33" dur="1000" fill="hold"/>
                                        <p:tgtEl>
                                          <p:spTgt spid="133150"/>
                                        </p:tgtEl>
                                        <p:attrNameLst>
                                          <p:attrName>ppt_w</p:attrName>
                                        </p:attrNameLst>
                                      </p:cBhvr>
                                      <p:tavLst>
                                        <p:tav tm="0">
                                          <p:val>
                                            <p:strVal val="#ppt_w*0.70"/>
                                          </p:val>
                                        </p:tav>
                                        <p:tav tm="100000">
                                          <p:val>
                                            <p:strVal val="#ppt_w"/>
                                          </p:val>
                                        </p:tav>
                                      </p:tavLst>
                                    </p:anim>
                                    <p:anim calcmode="lin" valueType="num">
                                      <p:cBhvr>
                                        <p:cTn id="34" dur="1000" fill="hold"/>
                                        <p:tgtEl>
                                          <p:spTgt spid="133150"/>
                                        </p:tgtEl>
                                        <p:attrNameLst>
                                          <p:attrName>ppt_h</p:attrName>
                                        </p:attrNameLst>
                                      </p:cBhvr>
                                      <p:tavLst>
                                        <p:tav tm="0">
                                          <p:val>
                                            <p:strVal val="#ppt_h"/>
                                          </p:val>
                                        </p:tav>
                                        <p:tav tm="100000">
                                          <p:val>
                                            <p:strVal val="#ppt_h"/>
                                          </p:val>
                                        </p:tav>
                                      </p:tavLst>
                                    </p:anim>
                                    <p:animEffect transition="in" filter="fade">
                                      <p:cBhvr>
                                        <p:cTn id="35" dur="1000"/>
                                        <p:tgtEl>
                                          <p:spTgt spid="1331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133151"/>
                                        </p:tgtEl>
                                        <p:attrNameLst>
                                          <p:attrName>style.visibility</p:attrName>
                                        </p:attrNameLst>
                                      </p:cBhvr>
                                      <p:to>
                                        <p:strVal val="visible"/>
                                      </p:to>
                                    </p:set>
                                    <p:anim calcmode="lin" valueType="num">
                                      <p:cBhvr>
                                        <p:cTn id="40" dur="1000" fill="hold"/>
                                        <p:tgtEl>
                                          <p:spTgt spid="133151"/>
                                        </p:tgtEl>
                                        <p:attrNameLst>
                                          <p:attrName>ppt_w</p:attrName>
                                        </p:attrNameLst>
                                      </p:cBhvr>
                                      <p:tavLst>
                                        <p:tav tm="0">
                                          <p:val>
                                            <p:strVal val="#ppt_w*0.70"/>
                                          </p:val>
                                        </p:tav>
                                        <p:tav tm="100000">
                                          <p:val>
                                            <p:strVal val="#ppt_w"/>
                                          </p:val>
                                        </p:tav>
                                      </p:tavLst>
                                    </p:anim>
                                    <p:anim calcmode="lin" valueType="num">
                                      <p:cBhvr>
                                        <p:cTn id="41" dur="1000" fill="hold"/>
                                        <p:tgtEl>
                                          <p:spTgt spid="133151"/>
                                        </p:tgtEl>
                                        <p:attrNameLst>
                                          <p:attrName>ppt_h</p:attrName>
                                        </p:attrNameLst>
                                      </p:cBhvr>
                                      <p:tavLst>
                                        <p:tav tm="0">
                                          <p:val>
                                            <p:strVal val="#ppt_h"/>
                                          </p:val>
                                        </p:tav>
                                        <p:tav tm="100000">
                                          <p:val>
                                            <p:strVal val="#ppt_h"/>
                                          </p:val>
                                        </p:tav>
                                      </p:tavLst>
                                    </p:anim>
                                    <p:animEffect transition="in" filter="fade">
                                      <p:cBhvr>
                                        <p:cTn id="42" dur="1000"/>
                                        <p:tgtEl>
                                          <p:spTgt spid="1331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33152"/>
                                        </p:tgtEl>
                                        <p:attrNameLst>
                                          <p:attrName>style.visibility</p:attrName>
                                        </p:attrNameLst>
                                      </p:cBhvr>
                                      <p:to>
                                        <p:strVal val="visible"/>
                                      </p:to>
                                    </p:set>
                                    <p:anim calcmode="lin" valueType="num">
                                      <p:cBhvr>
                                        <p:cTn id="47" dur="1000" fill="hold"/>
                                        <p:tgtEl>
                                          <p:spTgt spid="133152"/>
                                        </p:tgtEl>
                                        <p:attrNameLst>
                                          <p:attrName>ppt_w</p:attrName>
                                        </p:attrNameLst>
                                      </p:cBhvr>
                                      <p:tavLst>
                                        <p:tav tm="0">
                                          <p:val>
                                            <p:strVal val="#ppt_w*0.70"/>
                                          </p:val>
                                        </p:tav>
                                        <p:tav tm="100000">
                                          <p:val>
                                            <p:strVal val="#ppt_w"/>
                                          </p:val>
                                        </p:tav>
                                      </p:tavLst>
                                    </p:anim>
                                    <p:anim calcmode="lin" valueType="num">
                                      <p:cBhvr>
                                        <p:cTn id="48" dur="1000" fill="hold"/>
                                        <p:tgtEl>
                                          <p:spTgt spid="133152"/>
                                        </p:tgtEl>
                                        <p:attrNameLst>
                                          <p:attrName>ppt_h</p:attrName>
                                        </p:attrNameLst>
                                      </p:cBhvr>
                                      <p:tavLst>
                                        <p:tav tm="0">
                                          <p:val>
                                            <p:strVal val="#ppt_h"/>
                                          </p:val>
                                        </p:tav>
                                        <p:tav tm="100000">
                                          <p:val>
                                            <p:strVal val="#ppt_h"/>
                                          </p:val>
                                        </p:tav>
                                      </p:tavLst>
                                    </p:anim>
                                    <p:animEffect transition="in" filter="fade">
                                      <p:cBhvr>
                                        <p:cTn id="49" dur="1000"/>
                                        <p:tgtEl>
                                          <p:spTgt spid="13315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nodeType="clickEffect">
                                  <p:stCondLst>
                                    <p:cond delay="0"/>
                                  </p:stCondLst>
                                  <p:childTnLst>
                                    <p:set>
                                      <p:cBhvr>
                                        <p:cTn id="53" dur="1" fill="hold">
                                          <p:stCondLst>
                                            <p:cond delay="0"/>
                                          </p:stCondLst>
                                        </p:cTn>
                                        <p:tgtEl>
                                          <p:spTgt spid="133153"/>
                                        </p:tgtEl>
                                        <p:attrNameLst>
                                          <p:attrName>style.visibility</p:attrName>
                                        </p:attrNameLst>
                                      </p:cBhvr>
                                      <p:to>
                                        <p:strVal val="visible"/>
                                      </p:to>
                                    </p:set>
                                    <p:anim calcmode="lin" valueType="num">
                                      <p:cBhvr>
                                        <p:cTn id="54" dur="1000" fill="hold"/>
                                        <p:tgtEl>
                                          <p:spTgt spid="133153"/>
                                        </p:tgtEl>
                                        <p:attrNameLst>
                                          <p:attrName>ppt_w</p:attrName>
                                        </p:attrNameLst>
                                      </p:cBhvr>
                                      <p:tavLst>
                                        <p:tav tm="0">
                                          <p:val>
                                            <p:strVal val="#ppt_w*0.70"/>
                                          </p:val>
                                        </p:tav>
                                        <p:tav tm="100000">
                                          <p:val>
                                            <p:strVal val="#ppt_w"/>
                                          </p:val>
                                        </p:tav>
                                      </p:tavLst>
                                    </p:anim>
                                    <p:anim calcmode="lin" valueType="num">
                                      <p:cBhvr>
                                        <p:cTn id="55" dur="1000" fill="hold"/>
                                        <p:tgtEl>
                                          <p:spTgt spid="133153"/>
                                        </p:tgtEl>
                                        <p:attrNameLst>
                                          <p:attrName>ppt_h</p:attrName>
                                        </p:attrNameLst>
                                      </p:cBhvr>
                                      <p:tavLst>
                                        <p:tav tm="0">
                                          <p:val>
                                            <p:strVal val="#ppt_h"/>
                                          </p:val>
                                        </p:tav>
                                        <p:tav tm="100000">
                                          <p:val>
                                            <p:strVal val="#ppt_h"/>
                                          </p:val>
                                        </p:tav>
                                      </p:tavLst>
                                    </p:anim>
                                    <p:animEffect transition="in" filter="fade">
                                      <p:cBhvr>
                                        <p:cTn id="56" dur="1000"/>
                                        <p:tgtEl>
                                          <p:spTgt spid="13315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nodeType="clickEffect">
                                  <p:stCondLst>
                                    <p:cond delay="0"/>
                                  </p:stCondLst>
                                  <p:childTnLst>
                                    <p:set>
                                      <p:cBhvr>
                                        <p:cTn id="60" dur="1" fill="hold">
                                          <p:stCondLst>
                                            <p:cond delay="0"/>
                                          </p:stCondLst>
                                        </p:cTn>
                                        <p:tgtEl>
                                          <p:spTgt spid="133141">
                                            <p:txEl>
                                              <p:pRg st="1" end="1"/>
                                            </p:txEl>
                                          </p:spTgt>
                                        </p:tgtEl>
                                        <p:attrNameLst>
                                          <p:attrName>style.visibility</p:attrName>
                                        </p:attrNameLst>
                                      </p:cBhvr>
                                      <p:to>
                                        <p:strVal val="visible"/>
                                      </p:to>
                                    </p:set>
                                    <p:animEffect transition="in" filter="box(in)">
                                      <p:cBhvr>
                                        <p:cTn id="61" dur="500"/>
                                        <p:tgtEl>
                                          <p:spTgt spid="133141">
                                            <p:txEl>
                                              <p:pRg st="1" end="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nodeType="clickEffect">
                                  <p:stCondLst>
                                    <p:cond delay="0"/>
                                  </p:stCondLst>
                                  <p:childTnLst>
                                    <p:set>
                                      <p:cBhvr>
                                        <p:cTn id="65" dur="1" fill="hold">
                                          <p:stCondLst>
                                            <p:cond delay="0"/>
                                          </p:stCondLst>
                                        </p:cTn>
                                        <p:tgtEl>
                                          <p:spTgt spid="133141">
                                            <p:txEl>
                                              <p:pRg st="2" end="2"/>
                                            </p:txEl>
                                          </p:spTgt>
                                        </p:tgtEl>
                                        <p:attrNameLst>
                                          <p:attrName>style.visibility</p:attrName>
                                        </p:attrNameLst>
                                      </p:cBhvr>
                                      <p:to>
                                        <p:strVal val="visible"/>
                                      </p:to>
                                    </p:set>
                                    <p:anim calcmode="lin" valueType="num">
                                      <p:cBhvr>
                                        <p:cTn id="66" dur="1000" fill="hold"/>
                                        <p:tgtEl>
                                          <p:spTgt spid="133141">
                                            <p:txEl>
                                              <p:pRg st="2" end="2"/>
                                            </p:txEl>
                                          </p:spTgt>
                                        </p:tgtEl>
                                        <p:attrNameLst>
                                          <p:attrName>ppt_x</p:attrName>
                                        </p:attrNameLst>
                                      </p:cBhvr>
                                      <p:tavLst>
                                        <p:tav tm="0">
                                          <p:val>
                                            <p:strVal val="#ppt_x-.2"/>
                                          </p:val>
                                        </p:tav>
                                        <p:tav tm="100000">
                                          <p:val>
                                            <p:strVal val="#ppt_x"/>
                                          </p:val>
                                        </p:tav>
                                      </p:tavLst>
                                    </p:anim>
                                    <p:anim calcmode="lin" valueType="num">
                                      <p:cBhvr>
                                        <p:cTn id="67" dur="1000" fill="hold"/>
                                        <p:tgtEl>
                                          <p:spTgt spid="13314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33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0" grpId="0"/>
      <p:bldP spid="133141"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63DAB3AE-7C21-4F28-B364-F533E0D66A0A}"/>
              </a:ext>
            </a:extLst>
          </p:cNvPr>
          <p:cNvSpPr>
            <a:spLocks noGrp="1" noChangeArrowheads="1"/>
          </p:cNvSpPr>
          <p:nvPr>
            <p:ph type="title"/>
          </p:nvPr>
        </p:nvSpPr>
        <p:spPr>
          <a:xfrm>
            <a:off x="1622425" y="404813"/>
            <a:ext cx="6427788" cy="527050"/>
          </a:xfrm>
        </p:spPr>
        <p:txBody>
          <a:bodyPr>
            <a:normAutofit fontScale="90000"/>
          </a:bodyPr>
          <a:lstStyle/>
          <a:p>
            <a:pPr marL="1117600" indent="-1117600" eaLnBrk="1" hangingPunct="1"/>
            <a:r>
              <a:rPr lang="en-US" altLang="en-US" sz="2100" b="1" u="sng">
                <a:solidFill>
                  <a:srgbClr val="0000FF"/>
                </a:solidFill>
                <a:latin typeface="VNI-Times" pitchFamily="2" charset="0"/>
              </a:rPr>
              <a:t>CAÙC YEÂU CAÀU KHI VIEÁT VAØ ÑOÏC MAÄT THÖ:</a:t>
            </a:r>
            <a:r>
              <a:rPr lang="en-US" altLang="en-US" sz="3400"/>
              <a:t> </a:t>
            </a:r>
          </a:p>
        </p:txBody>
      </p:sp>
      <p:sp>
        <p:nvSpPr>
          <p:cNvPr id="134147" name="Rectangle 3">
            <a:extLst>
              <a:ext uri="{FF2B5EF4-FFF2-40B4-BE49-F238E27FC236}">
                <a16:creationId xmlns:a16="http://schemas.microsoft.com/office/drawing/2014/main" id="{8FE8E4F1-D86B-4B0D-950B-5FEF2DF58937}"/>
              </a:ext>
            </a:extLst>
          </p:cNvPr>
          <p:cNvSpPr>
            <a:spLocks noChangeArrowheads="1"/>
          </p:cNvSpPr>
          <p:nvPr/>
        </p:nvSpPr>
        <p:spPr bwMode="auto">
          <a:xfrm>
            <a:off x="3157538" y="1066800"/>
            <a:ext cx="2557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400" b="1" i="1">
                <a:solidFill>
                  <a:srgbClr val="0000FF"/>
                </a:solidFill>
                <a:latin typeface="VNI-Times" pitchFamily="2" charset="0"/>
              </a:rPr>
              <a:t>VIEÁT MAÄT THÖ</a:t>
            </a:r>
            <a:r>
              <a:rPr lang="en-US" altLang="en-US" sz="2400" b="1">
                <a:solidFill>
                  <a:srgbClr val="0000FF"/>
                </a:solidFill>
                <a:latin typeface="VNI-Times" pitchFamily="2" charset="0"/>
              </a:rPr>
              <a:t>:</a:t>
            </a:r>
            <a:r>
              <a:rPr lang="en-US" altLang="en-US">
                <a:latin typeface="Arial" panose="020B0604020202020204" pitchFamily="34" charset="0"/>
              </a:rPr>
              <a:t> </a:t>
            </a:r>
          </a:p>
        </p:txBody>
      </p:sp>
      <p:sp>
        <p:nvSpPr>
          <p:cNvPr id="134148" name="Rectangle 4">
            <a:extLst>
              <a:ext uri="{FF2B5EF4-FFF2-40B4-BE49-F238E27FC236}">
                <a16:creationId xmlns:a16="http://schemas.microsoft.com/office/drawing/2014/main" id="{9DCD8DCA-59CE-4A31-A6CD-C4F57D47F19A}"/>
              </a:ext>
            </a:extLst>
          </p:cNvPr>
          <p:cNvSpPr>
            <a:spLocks noChangeArrowheads="1"/>
          </p:cNvSpPr>
          <p:nvPr/>
        </p:nvSpPr>
        <p:spPr bwMode="auto">
          <a:xfrm>
            <a:off x="304800" y="1905000"/>
            <a:ext cx="8382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tabLst>
                <a:tab pos="914400" algn="l"/>
              </a:tabLst>
              <a:defRPr>
                <a:solidFill>
                  <a:schemeClr val="tx1"/>
                </a:solidFill>
                <a:latin typeface="Verdana" panose="020B0604030504040204" pitchFamily="34" charset="0"/>
              </a:defRPr>
            </a:lvl1pPr>
            <a:lvl2pPr marL="742950" indent="-285750">
              <a:tabLst>
                <a:tab pos="914400" algn="l"/>
              </a:tabLst>
              <a:defRPr>
                <a:solidFill>
                  <a:schemeClr val="tx1"/>
                </a:solidFill>
                <a:latin typeface="Verdana" panose="020B0604030504040204" pitchFamily="34" charset="0"/>
              </a:defRPr>
            </a:lvl2pPr>
            <a:lvl3pPr>
              <a:tabLst>
                <a:tab pos="914400" algn="l"/>
              </a:tabLst>
              <a:defRPr>
                <a:solidFill>
                  <a:schemeClr val="tx1"/>
                </a:solidFill>
                <a:latin typeface="Verdana" panose="020B0604030504040204" pitchFamily="34" charset="0"/>
              </a:defRPr>
            </a:lvl3pPr>
            <a:lvl4pPr marL="1600200" indent="-228600">
              <a:tabLst>
                <a:tab pos="914400" algn="l"/>
              </a:tabLst>
              <a:defRPr>
                <a:solidFill>
                  <a:schemeClr val="tx1"/>
                </a:solidFill>
                <a:latin typeface="Verdana" panose="020B0604030504040204" pitchFamily="34" charset="0"/>
              </a:defRPr>
            </a:lvl4pPr>
            <a:lvl5pPr marL="2057400" indent="-228600">
              <a:tabLst>
                <a:tab pos="9144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914400" algn="l"/>
              </a:tabLst>
              <a:defRPr>
                <a:solidFill>
                  <a:schemeClr val="tx1"/>
                </a:solidFill>
                <a:latin typeface="Verdana" panose="020B0604030504040204" pitchFamily="34" charset="0"/>
              </a:defRPr>
            </a:lvl9pPr>
          </a:lstStyle>
          <a:p>
            <a:pPr lvl="2" algn="just"/>
            <a:r>
              <a:rPr lang="en-US" altLang="en-US" sz="2800">
                <a:solidFill>
                  <a:srgbClr val="0000FF"/>
                </a:solidFill>
                <a:latin typeface="VNI-Times" pitchFamily="2" charset="0"/>
              </a:rPr>
              <a:t>- Phaûi phuø hôïp vôùi trình ñoä, trí tueä vaø kinh nghieäm cuûa ngöôøi giaûi maät thö. Coù nghóa laø phaûi bieát ngöôøi nhaän maät thö trình ñoä tö duy ra sao? Bieát duøng chìa khoùa vaø heä thoáng naøo?</a:t>
            </a:r>
          </a:p>
        </p:txBody>
      </p:sp>
      <p:sp>
        <p:nvSpPr>
          <p:cNvPr id="134149" name="Rectangle 5">
            <a:extLst>
              <a:ext uri="{FF2B5EF4-FFF2-40B4-BE49-F238E27FC236}">
                <a16:creationId xmlns:a16="http://schemas.microsoft.com/office/drawing/2014/main" id="{598770D8-A9A0-4BC3-9E2E-36CF6C19D69E}"/>
              </a:ext>
            </a:extLst>
          </p:cNvPr>
          <p:cNvSpPr>
            <a:spLocks noChangeArrowheads="1"/>
          </p:cNvSpPr>
          <p:nvPr/>
        </p:nvSpPr>
        <p:spPr bwMode="auto">
          <a:xfrm>
            <a:off x="323850" y="3886200"/>
            <a:ext cx="83375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lvl="2" algn="just"/>
            <a:r>
              <a:rPr lang="en-US" altLang="en-US" sz="2800">
                <a:solidFill>
                  <a:srgbClr val="0000FF"/>
                </a:solidFill>
                <a:latin typeface="VNI-Times" pitchFamily="2" charset="0"/>
              </a:rPr>
              <a:t>- Maät thö phaûi coù ít nhieàu tính caùch bí aån baét ngöôøi chôi phaûi ñoäng naõo. Maät thö ñaõ chôi ôû buoåi traïi laàn tröôùc roài, muoán söû duïng laïi thì neân thay ñoåi vaøi chi tieát cô baûn.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additive="base">
                                        <p:cTn id="7" dur="500" fill="hold"/>
                                        <p:tgtEl>
                                          <p:spTgt spid="134146"/>
                                        </p:tgtEl>
                                        <p:attrNameLst>
                                          <p:attrName>ppt_x</p:attrName>
                                        </p:attrNameLst>
                                      </p:cBhvr>
                                      <p:tavLst>
                                        <p:tav tm="0">
                                          <p:val>
                                            <p:strVal val="#ppt_x"/>
                                          </p:val>
                                        </p:tav>
                                        <p:tav tm="100000">
                                          <p:val>
                                            <p:strVal val="#ppt_x"/>
                                          </p:val>
                                        </p:tav>
                                      </p:tavLst>
                                    </p:anim>
                                    <p:anim calcmode="lin" valueType="num">
                                      <p:cBhvr additive="base">
                                        <p:cTn id="8" dur="500" fill="hold"/>
                                        <p:tgtEl>
                                          <p:spTgt spid="134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4147"/>
                                        </p:tgtEl>
                                        <p:attrNameLst>
                                          <p:attrName>style.visibility</p:attrName>
                                        </p:attrNameLst>
                                      </p:cBhvr>
                                      <p:to>
                                        <p:strVal val="visible"/>
                                      </p:to>
                                    </p:set>
                                    <p:anim calcmode="lin" valueType="num">
                                      <p:cBhvr additive="base">
                                        <p:cTn id="13" dur="500" fill="hold"/>
                                        <p:tgtEl>
                                          <p:spTgt spid="134147"/>
                                        </p:tgtEl>
                                        <p:attrNameLst>
                                          <p:attrName>ppt_x</p:attrName>
                                        </p:attrNameLst>
                                      </p:cBhvr>
                                      <p:tavLst>
                                        <p:tav tm="0">
                                          <p:val>
                                            <p:strVal val="#ppt_x"/>
                                          </p:val>
                                        </p:tav>
                                        <p:tav tm="100000">
                                          <p:val>
                                            <p:strVal val="#ppt_x"/>
                                          </p:val>
                                        </p:tav>
                                      </p:tavLst>
                                    </p:anim>
                                    <p:anim calcmode="lin" valueType="num">
                                      <p:cBhvr additive="base">
                                        <p:cTn id="14" dur="500" fill="hold"/>
                                        <p:tgtEl>
                                          <p:spTgt spid="13414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34148"/>
                                        </p:tgtEl>
                                        <p:attrNameLst>
                                          <p:attrName>style.visibility</p:attrName>
                                        </p:attrNameLst>
                                      </p:cBhvr>
                                      <p:to>
                                        <p:strVal val="visible"/>
                                      </p:to>
                                    </p:set>
                                    <p:anim calcmode="lin" valueType="num">
                                      <p:cBhvr additive="base">
                                        <p:cTn id="19" dur="500" fill="hold"/>
                                        <p:tgtEl>
                                          <p:spTgt spid="134148"/>
                                        </p:tgtEl>
                                        <p:attrNameLst>
                                          <p:attrName>ppt_x</p:attrName>
                                        </p:attrNameLst>
                                      </p:cBhvr>
                                      <p:tavLst>
                                        <p:tav tm="0">
                                          <p:val>
                                            <p:strVal val="#ppt_x"/>
                                          </p:val>
                                        </p:tav>
                                        <p:tav tm="100000">
                                          <p:val>
                                            <p:strVal val="#ppt_x"/>
                                          </p:val>
                                        </p:tav>
                                      </p:tavLst>
                                    </p:anim>
                                    <p:anim calcmode="lin" valueType="num">
                                      <p:cBhvr additive="base">
                                        <p:cTn id="20" dur="500" fill="hold"/>
                                        <p:tgtEl>
                                          <p:spTgt spid="13414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34149"/>
                                        </p:tgtEl>
                                        <p:attrNameLst>
                                          <p:attrName>style.visibility</p:attrName>
                                        </p:attrNameLst>
                                      </p:cBhvr>
                                      <p:to>
                                        <p:strVal val="visible"/>
                                      </p:to>
                                    </p:set>
                                    <p:anim calcmode="lin" valueType="num">
                                      <p:cBhvr additive="base">
                                        <p:cTn id="25" dur="500" fill="hold"/>
                                        <p:tgtEl>
                                          <p:spTgt spid="134149"/>
                                        </p:tgtEl>
                                        <p:attrNameLst>
                                          <p:attrName>ppt_x</p:attrName>
                                        </p:attrNameLst>
                                      </p:cBhvr>
                                      <p:tavLst>
                                        <p:tav tm="0">
                                          <p:val>
                                            <p:strVal val="#ppt_x"/>
                                          </p:val>
                                        </p:tav>
                                        <p:tav tm="100000">
                                          <p:val>
                                            <p:strVal val="#ppt_x"/>
                                          </p:val>
                                        </p:tav>
                                      </p:tavLst>
                                    </p:anim>
                                    <p:anim calcmode="lin" valueType="num">
                                      <p:cBhvr additive="base">
                                        <p:cTn id="26" dur="500" fill="hold"/>
                                        <p:tgtEl>
                                          <p:spTgt spid="134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p:bldP spid="134148" grpId="0"/>
      <p:bldP spid="13414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B0C242A-C77D-4AA1-863B-83C204FF76F4}"/>
              </a:ext>
            </a:extLst>
          </p:cNvPr>
          <p:cNvSpPr>
            <a:spLocks noGrp="1" noChangeArrowheads="1"/>
          </p:cNvSpPr>
          <p:nvPr>
            <p:ph idx="1"/>
          </p:nvPr>
        </p:nvSpPr>
        <p:spPr>
          <a:xfrm>
            <a:off x="152400" y="1676400"/>
            <a:ext cx="8686800" cy="1905000"/>
          </a:xfrm>
        </p:spPr>
        <p:txBody>
          <a:bodyPr>
            <a:normAutofit fontScale="77500" lnSpcReduction="20000"/>
          </a:bodyPr>
          <a:lstStyle/>
          <a:p>
            <a:pPr algn="just" eaLnBrk="1" hangingPunct="1">
              <a:buFont typeface="Wingdings" panose="05000000000000000000" pitchFamily="2" charset="2"/>
              <a:buNone/>
            </a:pPr>
            <a:r>
              <a:rPr lang="en-US" altLang="en-US" sz="2800">
                <a:solidFill>
                  <a:srgbClr val="0000FF"/>
                </a:solidFill>
                <a:latin typeface="VNI-Times" pitchFamily="2" charset="0"/>
              </a:rPr>
              <a:t>   - Vieát maät thö phaûi nghó ñeán chìa khoùa, ñaët chìa khoùa phaûi nghó ñeán ngöôøi nhaän maät thö, ñöøng theo chuû quan cuûa mình. Neáu maät thö quaù khoù seõ gaây söï ñaùnh ñoá daãn ñeán troø chôi maát hay, toán nhieàu thôøi gian.</a:t>
            </a:r>
          </a:p>
        </p:txBody>
      </p:sp>
      <p:sp>
        <p:nvSpPr>
          <p:cNvPr id="135171" name="Rectangle 3">
            <a:extLst>
              <a:ext uri="{FF2B5EF4-FFF2-40B4-BE49-F238E27FC236}">
                <a16:creationId xmlns:a16="http://schemas.microsoft.com/office/drawing/2014/main" id="{6ACC2A7D-B961-4EC3-9405-F5A626A6E2E9}"/>
              </a:ext>
            </a:extLst>
          </p:cNvPr>
          <p:cNvSpPr>
            <a:spLocks noChangeArrowheads="1"/>
          </p:cNvSpPr>
          <p:nvPr/>
        </p:nvSpPr>
        <p:spPr bwMode="auto">
          <a:xfrm>
            <a:off x="228600" y="3581400"/>
            <a:ext cx="870585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20000"/>
              </a:spcBef>
              <a:buClr>
                <a:schemeClr val="accent2"/>
              </a:buClr>
              <a:buFont typeface="Wingdings" panose="05000000000000000000" pitchFamily="2" charset="2"/>
              <a:buNone/>
            </a:pPr>
            <a:r>
              <a:rPr lang="en-US" altLang="en-US" sz="2800">
                <a:solidFill>
                  <a:srgbClr val="0000FF"/>
                </a:solidFill>
                <a:latin typeface="VNI-Times" pitchFamily="2" charset="0"/>
              </a:rPr>
              <a:t>   - Vieát maät thö phaûi caån thaän, caân nhaéc sao cho phuø hôïp vôùi hoaøn caûnh, muïc ñích, yeâu caàu vaø thôøi gian cuûa toaøn buoåi traïi hay buoåi sinh hoaït. Vieát xong maät thö, caàn kieåm tra laïi xem coù sai xoùt ôû choã naøo khoâng? Noäi dung ñaõ ñuû vaø ñuùng chöa? chìa khoùa coù gì sai leäch vaø coù logic chöa? </a:t>
            </a:r>
          </a:p>
        </p:txBody>
      </p:sp>
      <p:sp>
        <p:nvSpPr>
          <p:cNvPr id="135172" name="Rectangle 4">
            <a:extLst>
              <a:ext uri="{FF2B5EF4-FFF2-40B4-BE49-F238E27FC236}">
                <a16:creationId xmlns:a16="http://schemas.microsoft.com/office/drawing/2014/main" id="{6B6918F3-52EA-494A-AD1E-20C26CF6CAA5}"/>
              </a:ext>
            </a:extLst>
          </p:cNvPr>
          <p:cNvSpPr>
            <a:spLocks noChangeArrowheads="1"/>
          </p:cNvSpPr>
          <p:nvPr/>
        </p:nvSpPr>
        <p:spPr bwMode="auto">
          <a:xfrm>
            <a:off x="2895600" y="838200"/>
            <a:ext cx="292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sz="2400" b="1" i="1">
                <a:solidFill>
                  <a:srgbClr val="0000FF"/>
                </a:solidFill>
                <a:latin typeface="VNI-Times" pitchFamily="2" charset="0"/>
              </a:rPr>
              <a:t>VIEÁT MAÄT THÖ</a:t>
            </a:r>
            <a:r>
              <a:rPr lang="en-US" altLang="en-US" sz="2400" b="1">
                <a:solidFill>
                  <a:srgbClr val="0000FF"/>
                </a:solidFill>
                <a:latin typeface="VNI-Times" pitchFamily="2" charset="0"/>
              </a:rPr>
              <a:t>:</a:t>
            </a:r>
            <a:r>
              <a:rPr lang="en-US" altLang="en-US">
                <a:solidFill>
                  <a:srgbClr val="0000FF"/>
                </a:solidFill>
                <a:latin typeface="Arial" panose="020B0604020202020204" pitchFamily="34" charset="0"/>
              </a:rPr>
              <a:t>(TT)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 calcmode="lin" valueType="num">
                                      <p:cBhvr additive="base">
                                        <p:cTn id="7" dur="500" fill="hold"/>
                                        <p:tgtEl>
                                          <p:spTgt spid="135172"/>
                                        </p:tgtEl>
                                        <p:attrNameLst>
                                          <p:attrName>ppt_x</p:attrName>
                                        </p:attrNameLst>
                                      </p:cBhvr>
                                      <p:tavLst>
                                        <p:tav tm="0">
                                          <p:val>
                                            <p:strVal val="#ppt_x"/>
                                          </p:val>
                                        </p:tav>
                                        <p:tav tm="100000">
                                          <p:val>
                                            <p:strVal val="#ppt_x"/>
                                          </p:val>
                                        </p:tav>
                                      </p:tavLst>
                                    </p:anim>
                                    <p:anim calcmode="lin" valueType="num">
                                      <p:cBhvr additive="base">
                                        <p:cTn id="8" dur="500" fill="hold"/>
                                        <p:tgtEl>
                                          <p:spTgt spid="1351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5170">
                                            <p:txEl>
                                              <p:pRg st="0" end="0"/>
                                            </p:txEl>
                                          </p:spTgt>
                                        </p:tgtEl>
                                        <p:attrNameLst>
                                          <p:attrName>style.visibility</p:attrName>
                                        </p:attrNameLst>
                                      </p:cBhvr>
                                      <p:to>
                                        <p:strVal val="visible"/>
                                      </p:to>
                                    </p:set>
                                    <p:anim calcmode="lin" valueType="num">
                                      <p:cBhvr additive="base">
                                        <p:cTn id="13" dur="500" fill="hold"/>
                                        <p:tgtEl>
                                          <p:spTgt spid="1351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35171"/>
                                        </p:tgtEl>
                                        <p:attrNameLst>
                                          <p:attrName>style.visibility</p:attrName>
                                        </p:attrNameLst>
                                      </p:cBhvr>
                                      <p:to>
                                        <p:strVal val="visible"/>
                                      </p:to>
                                    </p:set>
                                    <p:anim calcmode="lin" valueType="num">
                                      <p:cBhvr additive="base">
                                        <p:cTn id="19" dur="500" fill="hold"/>
                                        <p:tgtEl>
                                          <p:spTgt spid="135171"/>
                                        </p:tgtEl>
                                        <p:attrNameLst>
                                          <p:attrName>ppt_x</p:attrName>
                                        </p:attrNameLst>
                                      </p:cBhvr>
                                      <p:tavLst>
                                        <p:tav tm="0">
                                          <p:val>
                                            <p:strVal val="#ppt_x"/>
                                          </p:val>
                                        </p:tav>
                                        <p:tav tm="100000">
                                          <p:val>
                                            <p:strVal val="#ppt_x"/>
                                          </p:val>
                                        </p:tav>
                                      </p:tavLst>
                                    </p:anim>
                                    <p:anim calcmode="lin" valueType="num">
                                      <p:cBhvr additive="base">
                                        <p:cTn id="20" dur="500" fill="hold"/>
                                        <p:tgtEl>
                                          <p:spTgt spid="135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build="p"/>
      <p:bldP spid="135171" grpId="0"/>
      <p:bldP spid="13517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C4940243-1C29-486B-BF0A-75E8AF482C6B}"/>
              </a:ext>
            </a:extLst>
          </p:cNvPr>
          <p:cNvSpPr>
            <a:spLocks noGrp="1" noChangeArrowheads="1"/>
          </p:cNvSpPr>
          <p:nvPr>
            <p:ph idx="1"/>
          </p:nvPr>
        </p:nvSpPr>
        <p:spPr>
          <a:xfrm>
            <a:off x="304800" y="2038350"/>
            <a:ext cx="8458200" cy="3676650"/>
          </a:xfrm>
        </p:spPr>
        <p:txBody>
          <a:bodyPr>
            <a:normAutofit fontScale="92500" lnSpcReduction="10000"/>
          </a:bodyPr>
          <a:lstStyle/>
          <a:p>
            <a:pPr algn="just" eaLnBrk="1" hangingPunct="1">
              <a:lnSpc>
                <a:spcPct val="90000"/>
              </a:lnSpc>
              <a:buFont typeface="Wingdings" panose="05000000000000000000" pitchFamily="2" charset="2"/>
              <a:buNone/>
            </a:pPr>
            <a:r>
              <a:rPr lang="en-US" altLang="en-US" sz="2800">
                <a:latin typeface="VNI-Times" pitchFamily="2" charset="0"/>
              </a:rPr>
              <a:t>	</a:t>
            </a:r>
            <a:r>
              <a:rPr lang="en-US" altLang="en-US" sz="2800">
                <a:solidFill>
                  <a:srgbClr val="0000FF"/>
                </a:solidFill>
                <a:latin typeface="VNI-Times" pitchFamily="2" charset="0"/>
              </a:rPr>
              <a:t>Tröôùc heát phaûi bình tónh vaø thaän troïng tìm ra </a:t>
            </a:r>
            <a:r>
              <a:rPr lang="en-US" altLang="en-US" sz="2800" b="1">
                <a:solidFill>
                  <a:srgbClr val="0000FF"/>
                </a:solidFill>
                <a:latin typeface="VNI-Times" pitchFamily="2" charset="0"/>
              </a:rPr>
              <a:t>yù nghóa cuûa chìa khoùa</a:t>
            </a:r>
            <a:r>
              <a:rPr lang="en-US" altLang="en-US" sz="2800">
                <a:solidFill>
                  <a:srgbClr val="0000FF"/>
                </a:solidFill>
                <a:latin typeface="VNI-Times" pitchFamily="2" charset="0"/>
              </a:rPr>
              <a:t>. Chìa khoùa bao giôø cuõng lieân quan chaët cheõ ñeán maät thö. Giaûi yù nghóa cuûa chìa khoùa phaûi coù cô sôû, hôïp logic vôùi maät thö. Chìa khoùa coù theå tìm ra ñöôïc raát nhieàu yù nghóa khaùc nhau, nhöng quan troïng laø yù nghóa naøo khôùp vôùi maät thö. Töø chìa khoùa, ta coù theå xaùc ñònh maät thö thuoäc heä thoáng naøo. Sau ñoù baét ñaàu dòch maät thö. Neáu dòch ra thaáy sai moät vaøi choã sai  coù theå do:</a:t>
            </a:r>
            <a:r>
              <a:rPr lang="en-US" altLang="en-US" sz="2600">
                <a:solidFill>
                  <a:srgbClr val="0000FF"/>
                </a:solidFill>
                <a:latin typeface="VNI-Times" pitchFamily="2" charset="0"/>
              </a:rPr>
              <a:t> </a:t>
            </a:r>
          </a:p>
        </p:txBody>
      </p:sp>
      <p:sp>
        <p:nvSpPr>
          <p:cNvPr id="136195" name="Rectangle 3">
            <a:extLst>
              <a:ext uri="{FF2B5EF4-FFF2-40B4-BE49-F238E27FC236}">
                <a16:creationId xmlns:a16="http://schemas.microsoft.com/office/drawing/2014/main" id="{58BA878B-9049-494D-9149-F5606DB43FAF}"/>
              </a:ext>
            </a:extLst>
          </p:cNvPr>
          <p:cNvSpPr>
            <a:spLocks noChangeArrowheads="1"/>
          </p:cNvSpPr>
          <p:nvPr/>
        </p:nvSpPr>
        <p:spPr bwMode="auto">
          <a:xfrm>
            <a:off x="2667000" y="700088"/>
            <a:ext cx="3352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tabLst>
                <a:tab pos="685800" algn="l"/>
              </a:tabLst>
              <a:defRPr>
                <a:solidFill>
                  <a:schemeClr val="tx1"/>
                </a:solidFill>
                <a:latin typeface="Verdana" panose="020B0604030504040204" pitchFamily="34" charset="0"/>
              </a:defRPr>
            </a:lvl1pPr>
            <a:lvl2pPr>
              <a:tabLst>
                <a:tab pos="685800" algn="l"/>
              </a:tabLst>
              <a:defRPr>
                <a:solidFill>
                  <a:schemeClr val="tx1"/>
                </a:solidFill>
                <a:latin typeface="Verdana" panose="020B0604030504040204" pitchFamily="34" charset="0"/>
              </a:defRPr>
            </a:lvl2pPr>
            <a:lvl3pPr marL="1143000" indent="-228600">
              <a:tabLst>
                <a:tab pos="685800" algn="l"/>
              </a:tabLst>
              <a:defRPr>
                <a:solidFill>
                  <a:schemeClr val="tx1"/>
                </a:solidFill>
                <a:latin typeface="Verdana" panose="020B0604030504040204" pitchFamily="34" charset="0"/>
              </a:defRPr>
            </a:lvl3pPr>
            <a:lvl4pPr marL="1600200" indent="-228600">
              <a:tabLst>
                <a:tab pos="685800" algn="l"/>
              </a:tabLst>
              <a:defRPr>
                <a:solidFill>
                  <a:schemeClr val="tx1"/>
                </a:solidFill>
                <a:latin typeface="Verdana" panose="020B0604030504040204" pitchFamily="34" charset="0"/>
              </a:defRPr>
            </a:lvl4pPr>
            <a:lvl5pPr marL="2057400" indent="-228600">
              <a:tabLst>
                <a:tab pos="6858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9pPr>
          </a:lstStyle>
          <a:p>
            <a:pPr lvl="1" eaLnBrk="1" hangingPunct="1"/>
            <a:r>
              <a:rPr lang="en-US" altLang="en-US" sz="2800" b="1" u="sng">
                <a:solidFill>
                  <a:srgbClr val="0000FF"/>
                </a:solidFill>
                <a:latin typeface="Arial" panose="020B0604020202020204" pitchFamily="34" charset="0"/>
              </a:rPr>
              <a:t>ĐỌC MẬT THƯ</a:t>
            </a:r>
            <a:endParaRPr lang="en-US" altLang="en-US" sz="280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6195"/>
                                        </p:tgtEl>
                                        <p:attrNameLst>
                                          <p:attrName>style.visibility</p:attrName>
                                        </p:attrNameLst>
                                      </p:cBhvr>
                                      <p:to>
                                        <p:strVal val="visible"/>
                                      </p:to>
                                    </p:set>
                                    <p:anim calcmode="lin" valueType="num">
                                      <p:cBhvr additive="base">
                                        <p:cTn id="7" dur="500" fill="hold"/>
                                        <p:tgtEl>
                                          <p:spTgt spid="136195"/>
                                        </p:tgtEl>
                                        <p:attrNameLst>
                                          <p:attrName>ppt_x</p:attrName>
                                        </p:attrNameLst>
                                      </p:cBhvr>
                                      <p:tavLst>
                                        <p:tav tm="0">
                                          <p:val>
                                            <p:strVal val="#ppt_x"/>
                                          </p:val>
                                        </p:tav>
                                        <p:tav tm="100000">
                                          <p:val>
                                            <p:strVal val="#ppt_x"/>
                                          </p:val>
                                        </p:tav>
                                      </p:tavLst>
                                    </p:anim>
                                    <p:anim calcmode="lin" valueType="num">
                                      <p:cBhvr additive="base">
                                        <p:cTn id="8" dur="500" fill="hold"/>
                                        <p:tgtEl>
                                          <p:spTgt spid="1361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6194">
                                            <p:txEl>
                                              <p:pRg st="0" end="0"/>
                                            </p:txEl>
                                          </p:spTgt>
                                        </p:tgtEl>
                                        <p:attrNameLst>
                                          <p:attrName>style.visibility</p:attrName>
                                        </p:attrNameLst>
                                      </p:cBhvr>
                                      <p:to>
                                        <p:strVal val="visible"/>
                                      </p:to>
                                    </p:set>
                                    <p:anim calcmode="lin" valueType="num">
                                      <p:cBhvr additive="base">
                                        <p:cTn id="13" dur="500" fill="hold"/>
                                        <p:tgtEl>
                                          <p:spTgt spid="13619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build="p"/>
      <p:bldP spid="13619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6BE4E83D-0363-4D31-BBCB-8A1909B92D3E}"/>
              </a:ext>
            </a:extLst>
          </p:cNvPr>
          <p:cNvSpPr>
            <a:spLocks noChangeArrowheads="1"/>
          </p:cNvSpPr>
          <p:nvPr/>
        </p:nvSpPr>
        <p:spPr bwMode="auto">
          <a:xfrm>
            <a:off x="381000" y="1828800"/>
            <a:ext cx="8458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800">
                <a:solidFill>
                  <a:srgbClr val="0000FF"/>
                </a:solidFill>
                <a:latin typeface="VNI-Times" pitchFamily="2" charset="0"/>
              </a:rPr>
              <a:t>- Chöa tìm ñuùng yù nghóa cuûa chìa khoùa (phaûi thöû laïi      caùch khaùc)</a:t>
            </a:r>
          </a:p>
          <a:p>
            <a:r>
              <a:rPr lang="en-US" altLang="en-US" sz="2800">
                <a:solidFill>
                  <a:srgbClr val="0000FF"/>
                </a:solidFill>
                <a:latin typeface="VNI-Times" pitchFamily="2" charset="0"/>
              </a:rPr>
              <a:t>- “Dòch” chöa ñuùng nghóa chìa khoùa (Phaûi kieåm tra laïi) </a:t>
            </a:r>
          </a:p>
          <a:p>
            <a:pPr algn="just"/>
            <a:r>
              <a:rPr lang="en-US" altLang="en-US" sz="2800">
                <a:solidFill>
                  <a:srgbClr val="0000FF"/>
                </a:solidFill>
                <a:latin typeface="VNI-Times" pitchFamily="2" charset="0"/>
              </a:rPr>
              <a:t>- Ngöôøi göûi vieát sai kyù hieäu (coù theå do coá tình vieát sai)</a:t>
            </a:r>
          </a:p>
        </p:txBody>
      </p:sp>
      <p:sp>
        <p:nvSpPr>
          <p:cNvPr id="137219" name="Rectangle 3">
            <a:extLst>
              <a:ext uri="{FF2B5EF4-FFF2-40B4-BE49-F238E27FC236}">
                <a16:creationId xmlns:a16="http://schemas.microsoft.com/office/drawing/2014/main" id="{8EF6A1D0-6144-400E-B79A-CC930A20F006}"/>
              </a:ext>
            </a:extLst>
          </p:cNvPr>
          <p:cNvSpPr>
            <a:spLocks noChangeArrowheads="1"/>
          </p:cNvSpPr>
          <p:nvPr/>
        </p:nvSpPr>
        <p:spPr bwMode="auto">
          <a:xfrm>
            <a:off x="152400" y="4219575"/>
            <a:ext cx="8839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800">
                <a:solidFill>
                  <a:srgbClr val="0000FF"/>
                </a:solidFill>
                <a:latin typeface="VNI-Times" pitchFamily="2" charset="0"/>
              </a:rPr>
              <a:t>- Dòch maät thö xong, roài cheùp laïi toaøn boä noäi dung ñaõ “dòch”, thaáy choã naøo khoâng hôïp lyù, khaùc laï thì phaûi caån thaän chuù yù, caân nhaéc thaät kyõ, chôù ñoaùn moø hoaëc voäi keát luaän.   </a:t>
            </a:r>
          </a:p>
        </p:txBody>
      </p:sp>
      <p:sp>
        <p:nvSpPr>
          <p:cNvPr id="137220" name="Rectangle 4">
            <a:extLst>
              <a:ext uri="{FF2B5EF4-FFF2-40B4-BE49-F238E27FC236}">
                <a16:creationId xmlns:a16="http://schemas.microsoft.com/office/drawing/2014/main" id="{445E4FF2-F542-4CE5-8D4C-90AC8EF82443}"/>
              </a:ext>
            </a:extLst>
          </p:cNvPr>
          <p:cNvSpPr>
            <a:spLocks noChangeArrowheads="1"/>
          </p:cNvSpPr>
          <p:nvPr/>
        </p:nvSpPr>
        <p:spPr bwMode="auto">
          <a:xfrm>
            <a:off x="2286000" y="6858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tabLst>
                <a:tab pos="685800" algn="l"/>
              </a:tabLst>
              <a:defRPr>
                <a:solidFill>
                  <a:schemeClr val="tx1"/>
                </a:solidFill>
                <a:latin typeface="Verdana" panose="020B0604030504040204" pitchFamily="34" charset="0"/>
              </a:defRPr>
            </a:lvl1pPr>
            <a:lvl2pPr>
              <a:tabLst>
                <a:tab pos="685800" algn="l"/>
              </a:tabLst>
              <a:defRPr>
                <a:solidFill>
                  <a:schemeClr val="tx1"/>
                </a:solidFill>
                <a:latin typeface="Verdana" panose="020B0604030504040204" pitchFamily="34" charset="0"/>
              </a:defRPr>
            </a:lvl2pPr>
            <a:lvl3pPr marL="1143000" indent="-228600">
              <a:tabLst>
                <a:tab pos="685800" algn="l"/>
              </a:tabLst>
              <a:defRPr>
                <a:solidFill>
                  <a:schemeClr val="tx1"/>
                </a:solidFill>
                <a:latin typeface="Verdana" panose="020B0604030504040204" pitchFamily="34" charset="0"/>
              </a:defRPr>
            </a:lvl3pPr>
            <a:lvl4pPr marL="1600200" indent="-228600">
              <a:tabLst>
                <a:tab pos="685800" algn="l"/>
              </a:tabLst>
              <a:defRPr>
                <a:solidFill>
                  <a:schemeClr val="tx1"/>
                </a:solidFill>
                <a:latin typeface="Verdana" panose="020B0604030504040204" pitchFamily="34" charset="0"/>
              </a:defRPr>
            </a:lvl4pPr>
            <a:lvl5pPr marL="2057400" indent="-228600">
              <a:tabLst>
                <a:tab pos="6858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9pPr>
          </a:lstStyle>
          <a:p>
            <a:pPr lvl="1" eaLnBrk="1" hangingPunct="1"/>
            <a:r>
              <a:rPr lang="en-US" altLang="en-US" sz="2800" b="1" u="sng">
                <a:solidFill>
                  <a:srgbClr val="0000FF"/>
                </a:solidFill>
                <a:latin typeface="Arial" panose="020B0604020202020204" pitchFamily="34" charset="0"/>
              </a:rPr>
              <a:t>ĐỌC MẬT THƯ</a:t>
            </a:r>
            <a:r>
              <a:rPr lang="en-US" altLang="en-US" sz="2800" b="1">
                <a:solidFill>
                  <a:srgbClr val="0000FF"/>
                </a:solidFill>
                <a:latin typeface="Arial" panose="020B0604020202020204" pitchFamily="34" charset="0"/>
              </a:rPr>
              <a:t>: </a:t>
            </a:r>
            <a:r>
              <a:rPr lang="en-US" altLang="en-US" sz="2800">
                <a:solidFill>
                  <a:srgbClr val="0000FF"/>
                </a:solidFill>
                <a:latin typeface="Arial" panose="020B0604020202020204" pitchFamily="34" charset="0"/>
              </a:rPr>
              <a:t>(TT)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 calcmode="lin" valueType="num">
                                      <p:cBhvr additive="base">
                                        <p:cTn id="7" dur="500" fill="hold"/>
                                        <p:tgtEl>
                                          <p:spTgt spid="137220"/>
                                        </p:tgtEl>
                                        <p:attrNameLst>
                                          <p:attrName>ppt_x</p:attrName>
                                        </p:attrNameLst>
                                      </p:cBhvr>
                                      <p:tavLst>
                                        <p:tav tm="0">
                                          <p:val>
                                            <p:strVal val="#ppt_x"/>
                                          </p:val>
                                        </p:tav>
                                        <p:tav tm="100000">
                                          <p:val>
                                            <p:strVal val="#ppt_x"/>
                                          </p:val>
                                        </p:tav>
                                      </p:tavLst>
                                    </p:anim>
                                    <p:anim calcmode="lin" valueType="num">
                                      <p:cBhvr additive="base">
                                        <p:cTn id="8" dur="500" fill="hold"/>
                                        <p:tgtEl>
                                          <p:spTgt spid="1372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37218">
                                            <p:txEl>
                                              <p:pRg st="0" end="0"/>
                                            </p:txEl>
                                          </p:spTgt>
                                        </p:tgtEl>
                                        <p:attrNameLst>
                                          <p:attrName>style.visibility</p:attrName>
                                        </p:attrNameLst>
                                      </p:cBhvr>
                                      <p:to>
                                        <p:strVal val="visible"/>
                                      </p:to>
                                    </p:set>
                                    <p:anim calcmode="lin" valueType="num">
                                      <p:cBhvr additive="base">
                                        <p:cTn id="13"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137218">
                                            <p:txEl>
                                              <p:pRg st="1" end="1"/>
                                            </p:txEl>
                                          </p:spTgt>
                                        </p:tgtEl>
                                        <p:attrNameLst>
                                          <p:attrName>style.visibility</p:attrName>
                                        </p:attrNameLst>
                                      </p:cBhvr>
                                      <p:to>
                                        <p:strVal val="visible"/>
                                      </p:to>
                                    </p:set>
                                    <p:anim calcmode="lin" valueType="num">
                                      <p:cBhvr additive="base">
                                        <p:cTn id="19"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137218">
                                            <p:txEl>
                                              <p:pRg st="2" end="2"/>
                                            </p:txEl>
                                          </p:spTgt>
                                        </p:tgtEl>
                                        <p:attrNameLst>
                                          <p:attrName>style.visibility</p:attrName>
                                        </p:attrNameLst>
                                      </p:cBhvr>
                                      <p:to>
                                        <p:strVal val="visible"/>
                                      </p:to>
                                    </p:set>
                                    <p:anim calcmode="lin" valueType="num">
                                      <p:cBhvr additive="base">
                                        <p:cTn id="25" dur="500" fill="hold"/>
                                        <p:tgtEl>
                                          <p:spTgt spid="1372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137219">
                                            <p:txEl>
                                              <p:pRg st="0" end="0"/>
                                            </p:txEl>
                                          </p:spTgt>
                                        </p:tgtEl>
                                        <p:attrNameLst>
                                          <p:attrName>style.visibility</p:attrName>
                                        </p:attrNameLst>
                                      </p:cBhvr>
                                      <p:to>
                                        <p:strVal val="visible"/>
                                      </p:to>
                                    </p:set>
                                    <p:anim calcmode="lin" valueType="num">
                                      <p:cBhvr additive="base">
                                        <p:cTn id="31"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7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AA9E6685-0010-4DDC-B779-C2864C72EE9B}"/>
              </a:ext>
            </a:extLst>
          </p:cNvPr>
          <p:cNvSpPr>
            <a:spLocks noGrp="1" noChangeArrowheads="1"/>
          </p:cNvSpPr>
          <p:nvPr>
            <p:ph type="body" sz="half" idx="1"/>
          </p:nvPr>
        </p:nvSpPr>
        <p:spPr>
          <a:xfrm>
            <a:off x="228600" y="1600200"/>
            <a:ext cx="8763000" cy="914400"/>
          </a:xfrm>
        </p:spPr>
        <p:txBody>
          <a:bodyPr>
            <a:normAutofit fontScale="92500" lnSpcReduction="20000"/>
          </a:bodyPr>
          <a:lstStyle/>
          <a:p>
            <a:pPr eaLnBrk="1" hangingPunct="1">
              <a:buFont typeface="Wingdings" panose="05000000000000000000" pitchFamily="2" charset="2"/>
              <a:buNone/>
            </a:pPr>
            <a:r>
              <a:rPr lang="en-US" altLang="en-US" sz="2800">
                <a:solidFill>
                  <a:srgbClr val="0000FF"/>
                </a:solidFill>
                <a:latin typeface="VNI-Times" pitchFamily="2" charset="0"/>
              </a:rPr>
              <a:t>	Moãi maãu töï cuûa baûn tin ñöôïc thay theá baèng moät kyù hieäu maät </a:t>
            </a:r>
            <a:r>
              <a:rPr lang="en-US" altLang="en-US" sz="2800">
                <a:solidFill>
                  <a:srgbClr val="0000FF"/>
                </a:solidFill>
                <a:latin typeface="Times New Roman" panose="02020603050405020304" pitchFamily="18" charset="0"/>
              </a:rPr>
              <a:t>mã</a:t>
            </a:r>
          </a:p>
        </p:txBody>
      </p:sp>
      <p:graphicFrame>
        <p:nvGraphicFramePr>
          <p:cNvPr id="138393" name="Group 153">
            <a:extLst>
              <a:ext uri="{FF2B5EF4-FFF2-40B4-BE49-F238E27FC236}">
                <a16:creationId xmlns:a16="http://schemas.microsoft.com/office/drawing/2014/main" id="{8483F2C4-E475-4E74-A9E5-CA7AB328DA6B}"/>
              </a:ext>
            </a:extLst>
          </p:cNvPr>
          <p:cNvGraphicFramePr>
            <a:graphicFrameLocks noGrp="1"/>
          </p:cNvGraphicFramePr>
          <p:nvPr>
            <p:ph sz="half" idx="2"/>
          </p:nvPr>
        </p:nvGraphicFramePr>
        <p:xfrm>
          <a:off x="876300" y="3219450"/>
          <a:ext cx="7429500" cy="1889344"/>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gridCol w="571500">
                  <a:extLst>
                    <a:ext uri="{9D8B030D-6E8A-4147-A177-3AD203B41FA5}">
                      <a16:colId xmlns:a16="http://schemas.microsoft.com/office/drawing/2014/main" val="20008"/>
                    </a:ext>
                  </a:extLst>
                </a:gridCol>
                <a:gridCol w="571500">
                  <a:extLst>
                    <a:ext uri="{9D8B030D-6E8A-4147-A177-3AD203B41FA5}">
                      <a16:colId xmlns:a16="http://schemas.microsoft.com/office/drawing/2014/main" val="20009"/>
                    </a:ext>
                  </a:extLst>
                </a:gridCol>
                <a:gridCol w="571500">
                  <a:extLst>
                    <a:ext uri="{9D8B030D-6E8A-4147-A177-3AD203B41FA5}">
                      <a16:colId xmlns:a16="http://schemas.microsoft.com/office/drawing/2014/main" val="20010"/>
                    </a:ext>
                  </a:extLst>
                </a:gridCol>
                <a:gridCol w="571500">
                  <a:extLst>
                    <a:ext uri="{9D8B030D-6E8A-4147-A177-3AD203B41FA5}">
                      <a16:colId xmlns:a16="http://schemas.microsoft.com/office/drawing/2014/main" val="20011"/>
                    </a:ext>
                  </a:extLst>
                </a:gridCol>
                <a:gridCol w="571500">
                  <a:extLst>
                    <a:ext uri="{9D8B030D-6E8A-4147-A177-3AD203B41FA5}">
                      <a16:colId xmlns:a16="http://schemas.microsoft.com/office/drawing/2014/main" val="20012"/>
                    </a:ext>
                  </a:extLst>
                </a:gridCol>
              </a:tblGrid>
              <a:tr h="48751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A</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B</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C</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D</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E</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F</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G</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H</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I</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J</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K</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L</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M</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04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1</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2</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3</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4</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5</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6</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7</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8</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9</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10</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11</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12</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13</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51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N</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O</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P</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Q</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R</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S</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T</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U</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V</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W</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X</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Y</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Z</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04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14</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15</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16</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17</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18</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19</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20</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21</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22</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23</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24</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25</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26</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8243" name="Rectangle 3">
            <a:extLst>
              <a:ext uri="{FF2B5EF4-FFF2-40B4-BE49-F238E27FC236}">
                <a16:creationId xmlns:a16="http://schemas.microsoft.com/office/drawing/2014/main" id="{63AA3A5C-12B5-4B35-B155-498E4E06A1CB}"/>
              </a:ext>
            </a:extLst>
          </p:cNvPr>
          <p:cNvSpPr>
            <a:spLocks noChangeArrowheads="1"/>
          </p:cNvSpPr>
          <p:nvPr/>
        </p:nvSpPr>
        <p:spPr bwMode="auto">
          <a:xfrm>
            <a:off x="1905000" y="457200"/>
            <a:ext cx="5026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57200" algn="l"/>
              </a:tabLst>
              <a:defRPr>
                <a:solidFill>
                  <a:schemeClr val="tx1"/>
                </a:solidFill>
                <a:latin typeface="Verdana" panose="020B0604030504040204" pitchFamily="34" charset="0"/>
              </a:defRPr>
            </a:lvl1pPr>
            <a:lvl2pPr marL="742950" indent="-285750">
              <a:tabLst>
                <a:tab pos="457200" algn="l"/>
              </a:tabLst>
              <a:defRPr>
                <a:solidFill>
                  <a:schemeClr val="tx1"/>
                </a:solidFill>
                <a:latin typeface="Verdana" panose="020B0604030504040204" pitchFamily="34" charset="0"/>
              </a:defRPr>
            </a:lvl2pPr>
            <a:lvl3pPr marL="1143000" indent="-228600">
              <a:tabLst>
                <a:tab pos="457200" algn="l"/>
              </a:tabLst>
              <a:defRPr>
                <a:solidFill>
                  <a:schemeClr val="tx1"/>
                </a:solidFill>
                <a:latin typeface="Verdana" panose="020B0604030504040204" pitchFamily="34" charset="0"/>
              </a:defRPr>
            </a:lvl3pPr>
            <a:lvl4pPr marL="1600200" indent="-228600">
              <a:tabLst>
                <a:tab pos="457200" algn="l"/>
              </a:tabLst>
              <a:defRPr>
                <a:solidFill>
                  <a:schemeClr val="tx1"/>
                </a:solidFill>
                <a:latin typeface="Verdana" panose="020B0604030504040204" pitchFamily="34" charset="0"/>
              </a:defRPr>
            </a:lvl4pPr>
            <a:lvl5pPr marL="2057400" indent="-228600">
              <a:tabLst>
                <a:tab pos="4572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VNI-Times" pitchFamily="2" charset="0"/>
              </a:rPr>
              <a:t>CAÙC HEÄ THOÁNG MAÄT THÖ:</a:t>
            </a:r>
            <a:r>
              <a:rPr lang="en-US" altLang="en-US" sz="2800">
                <a:latin typeface="VNI-Times" pitchFamily="2" charset="0"/>
              </a:rPr>
              <a:t> </a:t>
            </a:r>
          </a:p>
        </p:txBody>
      </p:sp>
      <p:sp>
        <p:nvSpPr>
          <p:cNvPr id="138244" name="Rectangle 4">
            <a:extLst>
              <a:ext uri="{FF2B5EF4-FFF2-40B4-BE49-F238E27FC236}">
                <a16:creationId xmlns:a16="http://schemas.microsoft.com/office/drawing/2014/main" id="{12D37540-B6CE-4B16-8F4F-B1DCAC0AA207}"/>
              </a:ext>
            </a:extLst>
          </p:cNvPr>
          <p:cNvSpPr>
            <a:spLocks noChangeArrowheads="1"/>
          </p:cNvSpPr>
          <p:nvPr/>
        </p:nvSpPr>
        <p:spPr bwMode="auto">
          <a:xfrm>
            <a:off x="528638" y="1066800"/>
            <a:ext cx="3509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685800" algn="l"/>
              </a:tabLst>
              <a:defRPr>
                <a:solidFill>
                  <a:schemeClr val="tx1"/>
                </a:solidFill>
                <a:latin typeface="Verdana" panose="020B0604030504040204" pitchFamily="34" charset="0"/>
              </a:defRPr>
            </a:lvl1pPr>
            <a:lvl2pPr marL="742950" indent="-285750">
              <a:tabLst>
                <a:tab pos="685800" algn="l"/>
              </a:tabLst>
              <a:defRPr>
                <a:solidFill>
                  <a:schemeClr val="tx1"/>
                </a:solidFill>
                <a:latin typeface="Verdana" panose="020B0604030504040204" pitchFamily="34" charset="0"/>
              </a:defRPr>
            </a:lvl2pPr>
            <a:lvl3pPr marL="1143000" indent="-228600">
              <a:tabLst>
                <a:tab pos="685800" algn="l"/>
              </a:tabLst>
              <a:defRPr>
                <a:solidFill>
                  <a:schemeClr val="tx1"/>
                </a:solidFill>
                <a:latin typeface="Verdana" panose="020B0604030504040204" pitchFamily="34" charset="0"/>
              </a:defRPr>
            </a:lvl3pPr>
            <a:lvl4pPr marL="1600200" indent="-228600">
              <a:tabLst>
                <a:tab pos="685800" algn="l"/>
              </a:tabLst>
              <a:defRPr>
                <a:solidFill>
                  <a:schemeClr val="tx1"/>
                </a:solidFill>
                <a:latin typeface="Verdana" panose="020B0604030504040204" pitchFamily="34" charset="0"/>
              </a:defRPr>
            </a:lvl4pPr>
            <a:lvl5pPr marL="2057400" indent="-228600">
              <a:tabLst>
                <a:tab pos="6858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685800" algn="l"/>
              </a:tabLst>
              <a:defRPr>
                <a:solidFill>
                  <a:schemeClr val="tx1"/>
                </a:solidFill>
                <a:latin typeface="Verdana" panose="020B0604030504040204" pitchFamily="34" charset="0"/>
              </a:defRPr>
            </a:lvl9pPr>
          </a:lstStyle>
          <a:p>
            <a:pPr algn="just" eaLnBrk="1" hangingPunct="1"/>
            <a:r>
              <a:rPr lang="en-US" altLang="en-US" sz="2800" b="1">
                <a:solidFill>
                  <a:srgbClr val="0000FF"/>
                </a:solidFill>
                <a:latin typeface="VNI-Times" pitchFamily="2" charset="0"/>
              </a:rPr>
              <a:t>1.Heä thoáng thay theá:</a:t>
            </a:r>
            <a:r>
              <a:rPr lang="en-US" altLang="en-US" sz="2800">
                <a:latin typeface="VNI-Times" pitchFamily="2" charset="0"/>
              </a:rPr>
              <a:t> </a:t>
            </a:r>
          </a:p>
        </p:txBody>
      </p:sp>
      <p:sp>
        <p:nvSpPr>
          <p:cNvPr id="138245" name="Rectangle 5">
            <a:extLst>
              <a:ext uri="{FF2B5EF4-FFF2-40B4-BE49-F238E27FC236}">
                <a16:creationId xmlns:a16="http://schemas.microsoft.com/office/drawing/2014/main" id="{0F5960CE-1E65-4380-8C39-AECE1EDB149D}"/>
              </a:ext>
            </a:extLst>
          </p:cNvPr>
          <p:cNvSpPr>
            <a:spLocks noChangeArrowheads="1"/>
          </p:cNvSpPr>
          <p:nvPr/>
        </p:nvSpPr>
        <p:spPr bwMode="auto">
          <a:xfrm>
            <a:off x="228600" y="25908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20000"/>
              </a:spcBef>
              <a:buClr>
                <a:schemeClr val="accent2"/>
              </a:buClr>
              <a:buFont typeface="Wingdings" panose="05000000000000000000" pitchFamily="2" charset="2"/>
              <a:buNone/>
            </a:pPr>
            <a:r>
              <a:rPr lang="en-US" altLang="en-US" sz="2600" b="1" i="1" u="sng">
                <a:solidFill>
                  <a:srgbClr val="0000FF"/>
                </a:solidFill>
                <a:latin typeface="VNI-Times" pitchFamily="2" charset="0"/>
              </a:rPr>
              <a:t>Ví duï1</a:t>
            </a:r>
            <a:r>
              <a:rPr lang="en-US" altLang="en-US" sz="2600" b="1" i="1">
                <a:solidFill>
                  <a:srgbClr val="0000FF"/>
                </a:solidFill>
                <a:latin typeface="VNI-Times" pitchFamily="2" charset="0"/>
              </a:rPr>
              <a:t>: </a:t>
            </a:r>
            <a:r>
              <a:rPr lang="en-US" altLang="en-US" sz="2600">
                <a:solidFill>
                  <a:srgbClr val="0000FF"/>
                </a:solidFill>
                <a:latin typeface="VNI-Times" pitchFamily="2" charset="0"/>
              </a:rPr>
              <a:t>  Caùc maãu töï ñöôïc thay theá baèng soá:</a:t>
            </a:r>
          </a:p>
        </p:txBody>
      </p:sp>
      <p:sp>
        <p:nvSpPr>
          <p:cNvPr id="138247" name="Rectangle 7">
            <a:extLst>
              <a:ext uri="{FF2B5EF4-FFF2-40B4-BE49-F238E27FC236}">
                <a16:creationId xmlns:a16="http://schemas.microsoft.com/office/drawing/2014/main" id="{B764BE70-AEBB-4CCB-AC19-70EDB9782802}"/>
              </a:ext>
            </a:extLst>
          </p:cNvPr>
          <p:cNvSpPr>
            <a:spLocks noChangeArrowheads="1"/>
          </p:cNvSpPr>
          <p:nvPr/>
        </p:nvSpPr>
        <p:spPr bwMode="auto">
          <a:xfrm>
            <a:off x="465138" y="5334000"/>
            <a:ext cx="8221662"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it-IT" altLang="en-US" sz="2600">
                <a:solidFill>
                  <a:srgbClr val="0000FF"/>
                </a:solidFill>
                <a:latin typeface="VNI-Times" pitchFamily="2" charset="0"/>
              </a:rPr>
              <a:t>Nhö theá ta coù noäi dung maät maõ cuûa chöõ: “</a:t>
            </a:r>
            <a:r>
              <a:rPr lang="it-IT" altLang="en-US" sz="2600" b="1">
                <a:solidFill>
                  <a:srgbClr val="0000FF"/>
                </a:solidFill>
                <a:latin typeface="VNI-Times" pitchFamily="2" charset="0"/>
              </a:rPr>
              <a:t>TIEÁN LEÂN” </a:t>
            </a:r>
            <a:r>
              <a:rPr lang="it-IT" altLang="en-US" sz="2600">
                <a:solidFill>
                  <a:srgbClr val="0000FF"/>
                </a:solidFill>
                <a:latin typeface="VNI-Times" pitchFamily="2" charset="0"/>
              </a:rPr>
              <a:t>laø: </a:t>
            </a:r>
            <a:endParaRPr lang="en-US" altLang="en-US" sz="2600">
              <a:solidFill>
                <a:srgbClr val="0000FF"/>
              </a:solidFill>
              <a:latin typeface="VNI-Times" pitchFamily="2" charset="0"/>
            </a:endParaRPr>
          </a:p>
          <a:p>
            <a:pPr algn="just"/>
            <a:r>
              <a:rPr lang="it-IT" altLang="en-US" sz="2600" b="1">
                <a:solidFill>
                  <a:srgbClr val="0000FF"/>
                </a:solidFill>
                <a:latin typeface="VNI-Times" pitchFamily="2" charset="0"/>
              </a:rPr>
              <a:t>20, 9, 5, 5, 14, 19 – 12, 5, 5, 14   </a:t>
            </a:r>
            <a:r>
              <a:rPr lang="it-IT" altLang="en-US" sz="2600">
                <a:solidFill>
                  <a:srgbClr val="0000FF"/>
                </a:solidFill>
                <a:latin typeface="VNI-Times" pitchFamily="2" charset="0"/>
              </a:rPr>
              <a:t>=</a:t>
            </a:r>
            <a:r>
              <a:rPr lang="it-IT" altLang="en-US" sz="2600" b="1">
                <a:solidFill>
                  <a:srgbClr val="0000FF"/>
                </a:solidFill>
                <a:latin typeface="VNI-Times" pitchFamily="2" charset="0"/>
              </a:rPr>
              <a:t>   TIEENS – LEEN</a:t>
            </a:r>
            <a:r>
              <a:rPr lang="it-IT" altLang="en-US" sz="2600">
                <a:solidFill>
                  <a:srgbClr val="0000FF"/>
                </a:solidFill>
                <a:latin typeface="VNI-Times" pitchFamily="2"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38243"/>
                                        </p:tgtEl>
                                        <p:attrNameLst>
                                          <p:attrName>style.visibility</p:attrName>
                                        </p:attrNameLst>
                                      </p:cBhvr>
                                      <p:to>
                                        <p:strVal val="visible"/>
                                      </p:to>
                                    </p:set>
                                    <p:anim to="" calcmode="lin" valueType="num">
                                      <p:cBhvr>
                                        <p:cTn id="7" dur="1" fill="hold"/>
                                        <p:tgtEl>
                                          <p:spTgt spid="13824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8244"/>
                                        </p:tgtEl>
                                        <p:attrNameLst>
                                          <p:attrName>style.visibility</p:attrName>
                                        </p:attrNameLst>
                                      </p:cBhvr>
                                      <p:to>
                                        <p:strVal val="visible"/>
                                      </p:to>
                                    </p:set>
                                    <p:anim to="" calcmode="lin" valueType="num">
                                      <p:cBhvr>
                                        <p:cTn id="10" dur="1" fill="hold"/>
                                        <p:tgtEl>
                                          <p:spTgt spid="138244"/>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38242">
                                            <p:txEl>
                                              <p:pRg st="0" end="0"/>
                                            </p:txEl>
                                          </p:spTgt>
                                        </p:tgtEl>
                                        <p:attrNameLst>
                                          <p:attrName>style.visibility</p:attrName>
                                        </p:attrNameLst>
                                      </p:cBhvr>
                                      <p:to>
                                        <p:strVal val="visible"/>
                                      </p:to>
                                    </p:set>
                                    <p:anim to="" calcmode="lin" valueType="num">
                                      <p:cBhvr>
                                        <p:cTn id="15" dur="1" fill="hold"/>
                                        <p:tgtEl>
                                          <p:spTgt spid="138242">
                                            <p:txEl>
                                              <p:pRg st="0" end="0"/>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138245"/>
                                        </p:tgtEl>
                                        <p:attrNameLst>
                                          <p:attrName>style.visibility</p:attrName>
                                        </p:attrNameLst>
                                      </p:cBhvr>
                                      <p:to>
                                        <p:strVal val="visible"/>
                                      </p:to>
                                    </p:set>
                                    <p:anim calcmode="lin" valueType="num">
                                      <p:cBhvr additive="base">
                                        <p:cTn id="20" dur="500" fill="hold"/>
                                        <p:tgtEl>
                                          <p:spTgt spid="138245"/>
                                        </p:tgtEl>
                                        <p:attrNameLst>
                                          <p:attrName>ppt_x</p:attrName>
                                        </p:attrNameLst>
                                      </p:cBhvr>
                                      <p:tavLst>
                                        <p:tav tm="0">
                                          <p:val>
                                            <p:strVal val="#ppt_x"/>
                                          </p:val>
                                        </p:tav>
                                        <p:tav tm="100000">
                                          <p:val>
                                            <p:strVal val="#ppt_x"/>
                                          </p:val>
                                        </p:tav>
                                      </p:tavLst>
                                    </p:anim>
                                    <p:anim calcmode="lin" valueType="num">
                                      <p:cBhvr additive="base">
                                        <p:cTn id="21" dur="500" fill="hold"/>
                                        <p:tgtEl>
                                          <p:spTgt spid="13824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38393"/>
                                        </p:tgtEl>
                                        <p:attrNameLst>
                                          <p:attrName>style.visibility</p:attrName>
                                        </p:attrNameLst>
                                      </p:cBhvr>
                                      <p:to>
                                        <p:strVal val="visible"/>
                                      </p:to>
                                    </p:set>
                                    <p:animEffect transition="in" filter="box(in)">
                                      <p:cBhvr>
                                        <p:cTn id="26" dur="500"/>
                                        <p:tgtEl>
                                          <p:spTgt spid="13839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38247"/>
                                        </p:tgtEl>
                                        <p:attrNameLst>
                                          <p:attrName>style.visibility</p:attrName>
                                        </p:attrNameLst>
                                      </p:cBhvr>
                                      <p:to>
                                        <p:strVal val="visible"/>
                                      </p:to>
                                    </p:set>
                                    <p:anim calcmode="lin" valueType="num">
                                      <p:cBhvr additive="base">
                                        <p:cTn id="31" dur="500" fill="hold"/>
                                        <p:tgtEl>
                                          <p:spTgt spid="138247"/>
                                        </p:tgtEl>
                                        <p:attrNameLst>
                                          <p:attrName>ppt_x</p:attrName>
                                        </p:attrNameLst>
                                      </p:cBhvr>
                                      <p:tavLst>
                                        <p:tav tm="0">
                                          <p:val>
                                            <p:strVal val="#ppt_x"/>
                                          </p:val>
                                        </p:tav>
                                        <p:tav tm="100000">
                                          <p:val>
                                            <p:strVal val="#ppt_x"/>
                                          </p:val>
                                        </p:tav>
                                      </p:tavLst>
                                    </p:anim>
                                    <p:anim calcmode="lin" valueType="num">
                                      <p:cBhvr additive="base">
                                        <p:cTn id="32" dur="500" fill="hold"/>
                                        <p:tgtEl>
                                          <p:spTgt spid="138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build="p"/>
      <p:bldP spid="138243" grpId="0"/>
      <p:bldP spid="138244" grpId="0"/>
      <p:bldP spid="138245" grpId="0"/>
      <p:bldP spid="13824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8840661A-5502-444A-9C02-87ACBAB0D099}"/>
              </a:ext>
            </a:extLst>
          </p:cNvPr>
          <p:cNvSpPr>
            <a:spLocks noChangeArrowheads="1"/>
          </p:cNvSpPr>
          <p:nvPr/>
        </p:nvSpPr>
        <p:spPr bwMode="auto">
          <a:xfrm>
            <a:off x="1228725" y="457200"/>
            <a:ext cx="6991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it-IT" altLang="en-US" sz="2800" b="1" i="1" u="sng">
                <a:solidFill>
                  <a:srgbClr val="0000FF"/>
                </a:solidFill>
                <a:latin typeface="VNI-Times" pitchFamily="2" charset="0"/>
              </a:rPr>
              <a:t>Ví duï2</a:t>
            </a:r>
            <a:r>
              <a:rPr lang="it-IT" altLang="en-US" sz="2800" b="1" i="1">
                <a:solidFill>
                  <a:srgbClr val="0000FF"/>
                </a:solidFill>
                <a:latin typeface="VNI-Times" pitchFamily="2" charset="0"/>
              </a:rPr>
              <a:t>: </a:t>
            </a:r>
            <a:r>
              <a:rPr lang="it-IT" altLang="en-US" sz="2800">
                <a:solidFill>
                  <a:srgbClr val="0000FF"/>
                </a:solidFill>
                <a:latin typeface="VNI-Times" pitchFamily="2" charset="0"/>
              </a:rPr>
              <a:t>  Caùc maãu töï ñöôïc thay theá baèng chöõ: </a:t>
            </a:r>
          </a:p>
        </p:txBody>
      </p:sp>
      <p:sp>
        <p:nvSpPr>
          <p:cNvPr id="139267" name="Rectangle 3">
            <a:extLst>
              <a:ext uri="{FF2B5EF4-FFF2-40B4-BE49-F238E27FC236}">
                <a16:creationId xmlns:a16="http://schemas.microsoft.com/office/drawing/2014/main" id="{48B6C877-297A-4B70-A3F5-BE0418DAB64B}"/>
              </a:ext>
            </a:extLst>
          </p:cNvPr>
          <p:cNvSpPr>
            <a:spLocks noChangeArrowheads="1"/>
          </p:cNvSpPr>
          <p:nvPr/>
        </p:nvSpPr>
        <p:spPr bwMode="auto">
          <a:xfrm>
            <a:off x="1169988" y="838200"/>
            <a:ext cx="1992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it-IT" altLang="en-US" sz="2800" b="1">
                <a:solidFill>
                  <a:srgbClr val="0000FF"/>
                </a:solidFill>
                <a:latin typeface="Arial" panose="020B0604020202020204" pitchFamily="34" charset="0"/>
              </a:rPr>
              <a:t> </a:t>
            </a:r>
            <a:r>
              <a:rPr lang="en-US" altLang="en-US" sz="4000" b="1">
                <a:solidFill>
                  <a:srgbClr val="0000FF"/>
                </a:solidFill>
                <a:sym typeface="Webdings" panose="05030102010509060703" pitchFamily="18" charset="2"/>
              </a:rPr>
              <a:t></a:t>
            </a:r>
            <a:r>
              <a:rPr lang="en-US" altLang="en-US" b="1">
                <a:solidFill>
                  <a:srgbClr val="0000FF"/>
                </a:solidFill>
              </a:rPr>
              <a:t>:</a:t>
            </a:r>
            <a:r>
              <a:rPr lang="en-US" altLang="en-US"/>
              <a:t> </a:t>
            </a:r>
            <a:r>
              <a:rPr lang="it-IT" altLang="en-US" sz="2800" b="1">
                <a:solidFill>
                  <a:srgbClr val="0000FF"/>
                </a:solidFill>
                <a:latin typeface="Arial" panose="020B0604020202020204" pitchFamily="34" charset="0"/>
                <a:sym typeface="MS Outlook" panose="05010100010000000000" pitchFamily="2" charset="2"/>
              </a:rPr>
              <a:t>A = d</a:t>
            </a:r>
            <a:r>
              <a:rPr lang="it-IT" altLang="en-US" sz="2800">
                <a:solidFill>
                  <a:srgbClr val="0000FF"/>
                </a:solidFill>
                <a:latin typeface="Arial" panose="020B0604020202020204" pitchFamily="34" charset="0"/>
                <a:sym typeface="MS Outlook" panose="05010100010000000000" pitchFamily="2" charset="2"/>
              </a:rPr>
              <a:t> </a:t>
            </a:r>
          </a:p>
        </p:txBody>
      </p:sp>
      <p:sp>
        <p:nvSpPr>
          <p:cNvPr id="139268" name="Rectangle 4">
            <a:extLst>
              <a:ext uri="{FF2B5EF4-FFF2-40B4-BE49-F238E27FC236}">
                <a16:creationId xmlns:a16="http://schemas.microsoft.com/office/drawing/2014/main" id="{D74B6A9E-1E16-4D72-B99E-BAFFF5E16EB0}"/>
              </a:ext>
            </a:extLst>
          </p:cNvPr>
          <p:cNvSpPr>
            <a:spLocks noChangeArrowheads="1"/>
          </p:cNvSpPr>
          <p:nvPr/>
        </p:nvSpPr>
        <p:spPr bwMode="auto">
          <a:xfrm>
            <a:off x="1143000" y="1585913"/>
            <a:ext cx="731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2400">
                <a:solidFill>
                  <a:srgbClr val="0000FF"/>
                </a:solidFill>
                <a:latin typeface="Arial" panose="020B0604020202020204" pitchFamily="34" charset="0"/>
                <a:sym typeface="Wingdings" panose="05000000000000000000" pitchFamily="2" charset="2"/>
              </a:rPr>
              <a:t>NW</a:t>
            </a:r>
            <a:r>
              <a:rPr lang="it-IT" altLang="en-US" sz="2400">
                <a:solidFill>
                  <a:srgbClr val="0000FF"/>
                </a:solidFill>
                <a:latin typeface="Arial" panose="020B0604020202020204" pitchFamily="34" charset="0"/>
                <a:sym typeface="Wingdings" panose="05000000000000000000" pitchFamily="2" charset="2"/>
              </a:rPr>
              <a:t>:</a:t>
            </a:r>
            <a:r>
              <a:rPr lang="it-IT" altLang="en-US" sz="2800" b="1">
                <a:solidFill>
                  <a:srgbClr val="0000FF"/>
                </a:solidFill>
                <a:latin typeface="Arial" panose="020B0604020202020204" pitchFamily="34" charset="0"/>
                <a:sym typeface="Wingdings" panose="05000000000000000000" pitchFamily="2" charset="2"/>
              </a:rPr>
              <a:t> Q, E, R – A, L, K, G – I, B, B, R, C  Q,O,D,F,G.</a:t>
            </a:r>
            <a:r>
              <a:rPr lang="it-IT" altLang="en-US" sz="2400">
                <a:solidFill>
                  <a:srgbClr val="0000FF"/>
                </a:solidFill>
                <a:latin typeface="Arial" panose="020B0604020202020204" pitchFamily="34" charset="0"/>
                <a:sym typeface="Wingdings" panose="05000000000000000000" pitchFamily="2" charset="2"/>
              </a:rPr>
              <a:t>AR </a:t>
            </a:r>
          </a:p>
        </p:txBody>
      </p:sp>
      <p:sp>
        <p:nvSpPr>
          <p:cNvPr id="139269" name="Rectangle 5">
            <a:extLst>
              <a:ext uri="{FF2B5EF4-FFF2-40B4-BE49-F238E27FC236}">
                <a16:creationId xmlns:a16="http://schemas.microsoft.com/office/drawing/2014/main" id="{2E99AB4F-0593-464B-833C-53F2EAE3FBB4}"/>
              </a:ext>
            </a:extLst>
          </p:cNvPr>
          <p:cNvSpPr>
            <a:spLocks noChangeArrowheads="1"/>
          </p:cNvSpPr>
          <p:nvPr/>
        </p:nvSpPr>
        <p:spPr bwMode="auto">
          <a:xfrm>
            <a:off x="609600" y="2514600"/>
            <a:ext cx="7924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it-IT" altLang="en-US" sz="2800" b="1">
                <a:latin typeface="VNI-Times" pitchFamily="2" charset="0"/>
              </a:rPr>
              <a:t>				</a:t>
            </a:r>
            <a:r>
              <a:rPr lang="it-IT" altLang="en-US" sz="2800" b="1">
                <a:solidFill>
                  <a:srgbClr val="0000FF"/>
                </a:solidFill>
                <a:latin typeface="VNI-Times" pitchFamily="2" charset="0"/>
              </a:rPr>
              <a:t>GIAÛI </a:t>
            </a:r>
          </a:p>
          <a:p>
            <a:pPr algn="just">
              <a:buFontTx/>
              <a:buChar char="-"/>
            </a:pPr>
            <a:r>
              <a:rPr lang="it-IT" altLang="en-US" sz="2800" i="1">
                <a:solidFill>
                  <a:srgbClr val="0000FF"/>
                </a:solidFill>
                <a:latin typeface="VNI-Times" pitchFamily="2" charset="0"/>
              </a:rPr>
              <a:t>Baûng giaûi maõ:</a:t>
            </a:r>
          </a:p>
          <a:p>
            <a:pPr algn="just"/>
            <a:endParaRPr lang="it-IT" altLang="en-US" sz="2800" i="1">
              <a:solidFill>
                <a:srgbClr val="0000FF"/>
              </a:solidFill>
              <a:latin typeface="VNI-Times" pitchFamily="2" charset="0"/>
            </a:endParaRPr>
          </a:p>
          <a:p>
            <a:pPr algn="just">
              <a:buFontTx/>
              <a:buChar char="-"/>
            </a:pPr>
            <a:endParaRPr lang="en-US" altLang="en-US" sz="2800">
              <a:solidFill>
                <a:srgbClr val="0000FF"/>
              </a:solidFill>
              <a:latin typeface="VNI-Times" pitchFamily="2" charset="0"/>
            </a:endParaRPr>
          </a:p>
          <a:p>
            <a:pPr algn="just"/>
            <a:r>
              <a:rPr lang="it-IT" altLang="en-US" sz="2800" b="1">
                <a:solidFill>
                  <a:srgbClr val="0000FF"/>
                </a:solidFill>
                <a:latin typeface="VNI-Times" pitchFamily="2" charset="0"/>
              </a:rPr>
              <a:t>	</a:t>
            </a:r>
            <a:r>
              <a:rPr lang="en-US" altLang="en-US" sz="2800" b="1">
                <a:solidFill>
                  <a:srgbClr val="0000FF"/>
                </a:solidFill>
                <a:latin typeface="VNI-Times" pitchFamily="2" charset="0"/>
              </a:rPr>
              <a:t>	</a:t>
            </a:r>
            <a:r>
              <a:rPr lang="en-US" altLang="en-US" sz="2800">
                <a:solidFill>
                  <a:srgbClr val="0000FF"/>
                </a:solidFill>
                <a:latin typeface="VNI-Times" pitchFamily="2" charset="0"/>
              </a:rPr>
              <a:t> </a:t>
            </a:r>
          </a:p>
          <a:p>
            <a:pPr algn="just"/>
            <a:endParaRPr lang="en-US" altLang="en-US" sz="2800">
              <a:solidFill>
                <a:srgbClr val="0000FF"/>
              </a:solidFill>
              <a:latin typeface="VNI-Times" pitchFamily="2" charset="0"/>
            </a:endParaRPr>
          </a:p>
          <a:p>
            <a:pPr algn="just"/>
            <a:endParaRPr lang="en-US" altLang="en-US" sz="2800">
              <a:solidFill>
                <a:srgbClr val="0000FF"/>
              </a:solidFill>
              <a:latin typeface="VNI-Times" pitchFamily="2" charset="0"/>
            </a:endParaRPr>
          </a:p>
          <a:p>
            <a:pPr algn="just"/>
            <a:r>
              <a:rPr lang="en-US" altLang="en-US" sz="2800">
                <a:solidFill>
                  <a:srgbClr val="0000FF"/>
                </a:solidFill>
                <a:latin typeface="VNI-Times" pitchFamily="2" charset="0"/>
              </a:rPr>
              <a:t>- </a:t>
            </a:r>
            <a:r>
              <a:rPr lang="en-US" altLang="en-US" sz="2800" i="1">
                <a:solidFill>
                  <a:srgbClr val="0000FF"/>
                </a:solidFill>
                <a:latin typeface="VNI-Times" pitchFamily="2" charset="0"/>
              </a:rPr>
              <a:t>Noäi dung maät thö: </a:t>
            </a:r>
            <a:endParaRPr lang="en-US" altLang="en-US" sz="2800">
              <a:solidFill>
                <a:srgbClr val="0000FF"/>
              </a:solidFill>
              <a:latin typeface="VNI-Times" pitchFamily="2" charset="0"/>
            </a:endParaRPr>
          </a:p>
          <a:p>
            <a:pPr algn="just"/>
            <a:r>
              <a:rPr lang="en-US" altLang="en-US" sz="2800">
                <a:solidFill>
                  <a:srgbClr val="0000FF"/>
                </a:solidFill>
                <a:latin typeface="VNI-Times" pitchFamily="2" charset="0"/>
              </a:rPr>
              <a:t>	</a:t>
            </a:r>
            <a:r>
              <a:rPr lang="en-US" altLang="en-US" sz="2800" b="1">
                <a:solidFill>
                  <a:srgbClr val="0000FF"/>
                </a:solidFill>
                <a:latin typeface="VNI-Times" pitchFamily="2" charset="0"/>
              </a:rPr>
              <a:t>thu – donj – leeuf - traij  </a:t>
            </a:r>
            <a:r>
              <a:rPr lang="en-US" altLang="en-US" sz="2800">
                <a:solidFill>
                  <a:srgbClr val="0000FF"/>
                </a:solidFill>
                <a:latin typeface="VNI-Times" pitchFamily="2" charset="0"/>
              </a:rPr>
              <a:t>= </a:t>
            </a:r>
            <a:r>
              <a:rPr lang="en-US" altLang="en-US" sz="2800" b="1">
                <a:solidFill>
                  <a:srgbClr val="0000FF"/>
                </a:solidFill>
                <a:latin typeface="VNI-Times" pitchFamily="2" charset="0"/>
              </a:rPr>
              <a:t>thu doïn leàu traïi.</a:t>
            </a:r>
            <a:r>
              <a:rPr lang="en-US" altLang="en-US" sz="2800">
                <a:latin typeface="VNI-Times" pitchFamily="2" charset="0"/>
              </a:rPr>
              <a:t>    </a:t>
            </a:r>
          </a:p>
        </p:txBody>
      </p:sp>
      <p:graphicFrame>
        <p:nvGraphicFramePr>
          <p:cNvPr id="139426" name="Group 162">
            <a:extLst>
              <a:ext uri="{FF2B5EF4-FFF2-40B4-BE49-F238E27FC236}">
                <a16:creationId xmlns:a16="http://schemas.microsoft.com/office/drawing/2014/main" id="{070AF5FB-4FF1-4FCA-966A-FA0C3A8C7B51}"/>
              </a:ext>
            </a:extLst>
          </p:cNvPr>
          <p:cNvGraphicFramePr>
            <a:graphicFrameLocks noGrp="1"/>
          </p:cNvGraphicFramePr>
          <p:nvPr>
            <p:ph/>
          </p:nvPr>
        </p:nvGraphicFramePr>
        <p:xfrm>
          <a:off x="763588" y="3482975"/>
          <a:ext cx="7734300" cy="2155826"/>
        </p:xfrm>
        <a:graphic>
          <a:graphicData uri="http://schemas.openxmlformats.org/drawingml/2006/table">
            <a:tbl>
              <a:tblPr/>
              <a:tblGrid>
                <a:gridCol w="593725">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3725">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3725">
                  <a:extLst>
                    <a:ext uri="{9D8B030D-6E8A-4147-A177-3AD203B41FA5}">
                      <a16:colId xmlns:a16="http://schemas.microsoft.com/office/drawing/2014/main" val="20004"/>
                    </a:ext>
                  </a:extLst>
                </a:gridCol>
                <a:gridCol w="593725">
                  <a:extLst>
                    <a:ext uri="{9D8B030D-6E8A-4147-A177-3AD203B41FA5}">
                      <a16:colId xmlns:a16="http://schemas.microsoft.com/office/drawing/2014/main" val="20005"/>
                    </a:ext>
                  </a:extLst>
                </a:gridCol>
                <a:gridCol w="596900">
                  <a:extLst>
                    <a:ext uri="{9D8B030D-6E8A-4147-A177-3AD203B41FA5}">
                      <a16:colId xmlns:a16="http://schemas.microsoft.com/office/drawing/2014/main" val="20006"/>
                    </a:ext>
                  </a:extLst>
                </a:gridCol>
                <a:gridCol w="593725">
                  <a:extLst>
                    <a:ext uri="{9D8B030D-6E8A-4147-A177-3AD203B41FA5}">
                      <a16:colId xmlns:a16="http://schemas.microsoft.com/office/drawing/2014/main" val="20007"/>
                    </a:ext>
                  </a:extLst>
                </a:gridCol>
                <a:gridCol w="593725">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gridCol w="593725">
                  <a:extLst>
                    <a:ext uri="{9D8B030D-6E8A-4147-A177-3AD203B41FA5}">
                      <a16:colId xmlns:a16="http://schemas.microsoft.com/office/drawing/2014/main" val="20010"/>
                    </a:ext>
                  </a:extLst>
                </a:gridCol>
                <a:gridCol w="596900">
                  <a:extLst>
                    <a:ext uri="{9D8B030D-6E8A-4147-A177-3AD203B41FA5}">
                      <a16:colId xmlns:a16="http://schemas.microsoft.com/office/drawing/2014/main" val="20011"/>
                    </a:ext>
                  </a:extLst>
                </a:gridCol>
                <a:gridCol w="593725">
                  <a:extLst>
                    <a:ext uri="{9D8B030D-6E8A-4147-A177-3AD203B41FA5}">
                      <a16:colId xmlns:a16="http://schemas.microsoft.com/office/drawing/2014/main" val="20012"/>
                    </a:ext>
                  </a:extLst>
                </a:gridCol>
              </a:tblGrid>
              <a:tr h="5556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22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56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rgbClr val="0000FF"/>
                          </a:solidFill>
                          <a:effectLst/>
                          <a:latin typeface="Verdana" pitchFamily="34"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22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additive="base">
                                        <p:cTn id="7" dur="500" fill="hold"/>
                                        <p:tgtEl>
                                          <p:spTgt spid="139266"/>
                                        </p:tgtEl>
                                        <p:attrNameLst>
                                          <p:attrName>ppt_x</p:attrName>
                                        </p:attrNameLst>
                                      </p:cBhvr>
                                      <p:tavLst>
                                        <p:tav tm="0">
                                          <p:val>
                                            <p:strVal val="#ppt_x"/>
                                          </p:val>
                                        </p:tav>
                                        <p:tav tm="100000">
                                          <p:val>
                                            <p:strVal val="#ppt_x"/>
                                          </p:val>
                                        </p:tav>
                                      </p:tavLst>
                                    </p:anim>
                                    <p:anim calcmode="lin" valueType="num">
                                      <p:cBhvr additive="base">
                                        <p:cTn id="8" dur="500" fill="hold"/>
                                        <p:tgtEl>
                                          <p:spTgt spid="139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39267"/>
                                        </p:tgtEl>
                                        <p:attrNameLst>
                                          <p:attrName>style.visibility</p:attrName>
                                        </p:attrNameLst>
                                      </p:cBhvr>
                                      <p:to>
                                        <p:strVal val="visible"/>
                                      </p:to>
                                    </p:set>
                                    <p:anim to="" calcmode="lin" valueType="num">
                                      <p:cBhvr>
                                        <p:cTn id="13" dur="1" fill="hold"/>
                                        <p:tgtEl>
                                          <p:spTgt spid="13926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39268"/>
                                        </p:tgtEl>
                                        <p:attrNameLst>
                                          <p:attrName>style.visibility</p:attrName>
                                        </p:attrNameLst>
                                      </p:cBhvr>
                                      <p:to>
                                        <p:strVal val="visible"/>
                                      </p:to>
                                    </p:set>
                                    <p:anim to="" calcmode="lin" valueType="num">
                                      <p:cBhvr>
                                        <p:cTn id="16" dur="1" fill="hold"/>
                                        <p:tgtEl>
                                          <p:spTgt spid="139268"/>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139269">
                                            <p:txEl>
                                              <p:pRg st="0" end="0"/>
                                            </p:txEl>
                                          </p:spTgt>
                                        </p:tgtEl>
                                        <p:attrNameLst>
                                          <p:attrName>style.visibility</p:attrName>
                                        </p:attrNameLst>
                                      </p:cBhvr>
                                      <p:to>
                                        <p:strVal val="visible"/>
                                      </p:to>
                                    </p:set>
                                    <p:anim calcmode="lin" valueType="num">
                                      <p:cBhvr additive="base">
                                        <p:cTn id="21" dur="500" fill="hold"/>
                                        <p:tgtEl>
                                          <p:spTgt spid="13926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9269">
                                            <p:txEl>
                                              <p:pRg st="0" end="0"/>
                                            </p:txEl>
                                          </p:spTgt>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139269">
                                            <p:txEl>
                                              <p:pRg st="1" end="1"/>
                                            </p:txEl>
                                          </p:spTgt>
                                        </p:tgtEl>
                                        <p:attrNameLst>
                                          <p:attrName>style.visibility</p:attrName>
                                        </p:attrNameLst>
                                      </p:cBhvr>
                                      <p:to>
                                        <p:strVal val="visible"/>
                                      </p:to>
                                    </p:set>
                                    <p:anim calcmode="lin" valueType="num">
                                      <p:cBhvr additive="base">
                                        <p:cTn id="25" dur="500" fill="hold"/>
                                        <p:tgtEl>
                                          <p:spTgt spid="13926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92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139426"/>
                                        </p:tgtEl>
                                        <p:attrNameLst>
                                          <p:attrName>style.visibility</p:attrName>
                                        </p:attrNameLst>
                                      </p:cBhvr>
                                      <p:to>
                                        <p:strVal val="visible"/>
                                      </p:to>
                                    </p:set>
                                    <p:animEffect transition="in" filter="diamond(in)">
                                      <p:cBhvr>
                                        <p:cTn id="31" dur="2000"/>
                                        <p:tgtEl>
                                          <p:spTgt spid="13942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39269">
                                            <p:txEl>
                                              <p:pRg st="7" end="7"/>
                                            </p:txEl>
                                          </p:spTgt>
                                        </p:tgtEl>
                                        <p:attrNameLst>
                                          <p:attrName>style.visibility</p:attrName>
                                        </p:attrNameLst>
                                      </p:cBhvr>
                                      <p:to>
                                        <p:strVal val="visible"/>
                                      </p:to>
                                    </p:set>
                                    <p:animEffect transition="in" filter="checkerboard(across)">
                                      <p:cBhvr>
                                        <p:cTn id="36" dur="500"/>
                                        <p:tgtEl>
                                          <p:spTgt spid="139269">
                                            <p:txEl>
                                              <p:pRg st="7" end="7"/>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139269">
                                            <p:txEl>
                                              <p:pRg st="8" end="8"/>
                                            </p:txEl>
                                          </p:spTgt>
                                        </p:tgtEl>
                                        <p:attrNameLst>
                                          <p:attrName>style.visibility</p:attrName>
                                        </p:attrNameLst>
                                      </p:cBhvr>
                                      <p:to>
                                        <p:strVal val="visible"/>
                                      </p:to>
                                    </p:set>
                                    <p:animEffect transition="in" filter="checkerboard(across)">
                                      <p:cBhvr>
                                        <p:cTn id="39" dur="500"/>
                                        <p:tgtEl>
                                          <p:spTgt spid="1392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p:bldP spid="139268" grpId="0"/>
      <p:bldP spid="139269"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B26060BB-165F-4541-B40A-71C3BC3480E9}"/>
              </a:ext>
            </a:extLst>
          </p:cNvPr>
          <p:cNvSpPr>
            <a:spLocks noGrp="1" noChangeArrowheads="1"/>
          </p:cNvSpPr>
          <p:nvPr>
            <p:ph idx="1"/>
          </p:nvPr>
        </p:nvSpPr>
        <p:spPr>
          <a:xfrm>
            <a:off x="685800" y="114300"/>
            <a:ext cx="7639050" cy="609600"/>
          </a:xfrm>
        </p:spPr>
        <p:txBody>
          <a:bodyPr/>
          <a:lstStyle/>
          <a:p>
            <a:pPr marL="609600" indent="-609600" eaLnBrk="1" hangingPunct="1">
              <a:buFont typeface="Wingdings" panose="05000000000000000000" pitchFamily="2" charset="2"/>
              <a:buNone/>
            </a:pPr>
            <a:r>
              <a:rPr lang="en-US" altLang="en-US" sz="2600" b="1" u="sng">
                <a:solidFill>
                  <a:srgbClr val="0000FF"/>
                </a:solidFill>
                <a:latin typeface="VNI-Times" pitchFamily="2" charset="0"/>
              </a:rPr>
              <a:t>2. Heä thoáng dôøi choã:</a:t>
            </a:r>
            <a:r>
              <a:rPr lang="en-US" altLang="en-US">
                <a:solidFill>
                  <a:srgbClr val="0000FF"/>
                </a:solidFill>
              </a:rPr>
              <a:t> </a:t>
            </a:r>
          </a:p>
        </p:txBody>
      </p:sp>
      <p:sp>
        <p:nvSpPr>
          <p:cNvPr id="140291" name="Rectangle 3">
            <a:extLst>
              <a:ext uri="{FF2B5EF4-FFF2-40B4-BE49-F238E27FC236}">
                <a16:creationId xmlns:a16="http://schemas.microsoft.com/office/drawing/2014/main" id="{9E7D1220-B018-497A-BE65-5E57F40838E6}"/>
              </a:ext>
            </a:extLst>
          </p:cNvPr>
          <p:cNvSpPr>
            <a:spLocks noChangeArrowheads="1"/>
          </p:cNvSpPr>
          <p:nvPr/>
        </p:nvSpPr>
        <p:spPr bwMode="auto">
          <a:xfrm>
            <a:off x="0" y="5334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20000"/>
              </a:spcBef>
              <a:buClr>
                <a:schemeClr val="accent2"/>
              </a:buClr>
              <a:buFont typeface="Wingdings" panose="05000000000000000000" pitchFamily="2" charset="2"/>
              <a:buNone/>
            </a:pPr>
            <a:r>
              <a:rPr lang="en-US" altLang="en-US" sz="2800">
                <a:solidFill>
                  <a:srgbClr val="0000FF"/>
                </a:solidFill>
                <a:latin typeface="VNI-Times" pitchFamily="2" charset="0"/>
              </a:rPr>
              <a:t>Trong heä thoáng naøy thì noäi dung baûn tin khoâng duøng kyù</a:t>
            </a:r>
          </a:p>
          <a:p>
            <a:pPr algn="ctr" eaLnBrk="1" hangingPunct="1">
              <a:spcBef>
                <a:spcPct val="20000"/>
              </a:spcBef>
              <a:buClr>
                <a:schemeClr val="accent2"/>
              </a:buClr>
              <a:buFont typeface="Wingdings" panose="05000000000000000000" pitchFamily="2" charset="2"/>
              <a:buNone/>
            </a:pPr>
            <a:r>
              <a:rPr lang="en-US" altLang="en-US" sz="2800">
                <a:solidFill>
                  <a:srgbClr val="0000FF"/>
                </a:solidFill>
                <a:latin typeface="VNI-Times" pitchFamily="2" charset="0"/>
              </a:rPr>
              <a:t>hieäu, nhöng caùc maãu töï cuûa moãi tieáng hoaëc traät töï cuûa caùc</a:t>
            </a:r>
          </a:p>
          <a:p>
            <a:pPr algn="ctr" eaLnBrk="1" hangingPunct="1">
              <a:spcBef>
                <a:spcPct val="20000"/>
              </a:spcBef>
              <a:buClr>
                <a:schemeClr val="accent2"/>
              </a:buClr>
              <a:buFont typeface="Wingdings" panose="05000000000000000000" pitchFamily="2" charset="2"/>
              <a:buNone/>
            </a:pPr>
            <a:r>
              <a:rPr lang="en-US" altLang="en-US" sz="2800">
                <a:solidFill>
                  <a:srgbClr val="0000FF"/>
                </a:solidFill>
                <a:latin typeface="VNI-Times" pitchFamily="2" charset="0"/>
              </a:rPr>
              <a:t>tieáng cuûa baûn tin ñöôïc dòch chuyeån hay xaùo troän. </a:t>
            </a:r>
          </a:p>
        </p:txBody>
      </p:sp>
      <p:sp>
        <p:nvSpPr>
          <p:cNvPr id="140292" name="Rectangle 4">
            <a:extLst>
              <a:ext uri="{FF2B5EF4-FFF2-40B4-BE49-F238E27FC236}">
                <a16:creationId xmlns:a16="http://schemas.microsoft.com/office/drawing/2014/main" id="{5AA29D86-D26A-4699-A0CF-1EB684D36464}"/>
              </a:ext>
            </a:extLst>
          </p:cNvPr>
          <p:cNvSpPr>
            <a:spLocks noChangeArrowheads="1"/>
          </p:cNvSpPr>
          <p:nvPr/>
        </p:nvSpPr>
        <p:spPr bwMode="auto">
          <a:xfrm>
            <a:off x="1198563" y="1917700"/>
            <a:ext cx="66294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600" b="1" u="sng">
                <a:solidFill>
                  <a:srgbClr val="0000FF"/>
                </a:solidFill>
                <a:latin typeface="VNI-Times" pitchFamily="2" charset="0"/>
              </a:rPr>
              <a:t>Ví duï</a:t>
            </a:r>
            <a:r>
              <a:rPr lang="en-US" altLang="en-US" sz="2600" b="1">
                <a:solidFill>
                  <a:srgbClr val="0000FF"/>
                </a:solidFill>
                <a:latin typeface="VNI-Times" pitchFamily="2" charset="0"/>
              </a:rPr>
              <a:t>:  	</a:t>
            </a:r>
          </a:p>
          <a:p>
            <a:pPr algn="just"/>
            <a:r>
              <a:rPr lang="en-US" altLang="en-US" sz="3600" b="1">
                <a:solidFill>
                  <a:srgbClr val="0000FF"/>
                </a:solidFill>
                <a:sym typeface="Webdings" panose="05030102010509060703" pitchFamily="18" charset="2"/>
              </a:rPr>
              <a:t></a:t>
            </a:r>
            <a:r>
              <a:rPr lang="en-US" altLang="en-US" sz="2000" b="1">
                <a:solidFill>
                  <a:srgbClr val="0000FF"/>
                </a:solidFill>
              </a:rPr>
              <a:t>:</a:t>
            </a:r>
            <a:r>
              <a:rPr lang="en-US" altLang="en-US" sz="2000"/>
              <a:t> </a:t>
            </a:r>
            <a:r>
              <a:rPr lang="en-US" altLang="en-US" sz="2600" b="1">
                <a:solidFill>
                  <a:srgbClr val="0000FF"/>
                </a:solidFill>
                <a:latin typeface="VNI-Times" pitchFamily="2" charset="0"/>
              </a:rPr>
              <a:t> </a:t>
            </a:r>
            <a:r>
              <a:rPr lang="en-US" altLang="en-US" sz="2600">
                <a:solidFill>
                  <a:srgbClr val="0000FF"/>
                </a:solidFill>
                <a:latin typeface="VNI-Times" pitchFamily="2" charset="0"/>
                <a:sym typeface="MS Outlook" panose="05010100010000000000" pitchFamily="2" charset="2"/>
              </a:rPr>
              <a:t>Chaët ñoâi thanh saét ñeå ñaët ñöôøng ray.</a:t>
            </a:r>
            <a:r>
              <a:rPr lang="en-US" altLang="en-US" sz="2600" b="1">
                <a:solidFill>
                  <a:srgbClr val="0000FF"/>
                </a:solidFill>
                <a:latin typeface="VNI-Times" pitchFamily="2" charset="0"/>
                <a:sym typeface="MS Outlook" panose="05010100010000000000" pitchFamily="2" charset="2"/>
              </a:rPr>
              <a:t>   </a:t>
            </a:r>
          </a:p>
          <a:p>
            <a:pPr algn="just"/>
            <a:r>
              <a:rPr lang="en-US" altLang="en-US" sz="2400">
                <a:solidFill>
                  <a:srgbClr val="0000FF"/>
                </a:solidFill>
                <a:latin typeface="VNI-Times" pitchFamily="2" charset="0"/>
                <a:sym typeface="Wingdings" panose="05000000000000000000" pitchFamily="2" charset="2"/>
              </a:rPr>
              <a:t>NW</a:t>
            </a:r>
            <a:r>
              <a:rPr lang="it-IT" altLang="en-US" sz="2600" b="1">
                <a:solidFill>
                  <a:srgbClr val="0000FF"/>
                </a:solidFill>
                <a:latin typeface="VNI-Times" pitchFamily="2" charset="0"/>
                <a:sym typeface="Wingdings" panose="05000000000000000000" pitchFamily="2" charset="2"/>
              </a:rPr>
              <a:t>:  V W G T E N - U N X I E S</a:t>
            </a:r>
            <a:r>
              <a:rPr lang="it-IT" altLang="en-US" sz="2600">
                <a:solidFill>
                  <a:srgbClr val="0000FF"/>
                </a:solidFill>
                <a:latin typeface="VNI-Times" pitchFamily="2" charset="0"/>
                <a:sym typeface="Wingdings" panose="05000000000000000000" pitchFamily="2" charset="2"/>
              </a:rPr>
              <a:t>.</a:t>
            </a:r>
            <a:r>
              <a:rPr lang="it-IT" altLang="en-US" sz="2400">
                <a:solidFill>
                  <a:srgbClr val="0000FF"/>
                </a:solidFill>
                <a:latin typeface="VNI-Times" pitchFamily="2" charset="0"/>
                <a:sym typeface="Wingdings" panose="05000000000000000000" pitchFamily="2" charset="2"/>
              </a:rPr>
              <a:t>AR</a:t>
            </a:r>
          </a:p>
        </p:txBody>
      </p:sp>
      <p:sp>
        <p:nvSpPr>
          <p:cNvPr id="140293" name="Rectangle 5">
            <a:extLst>
              <a:ext uri="{FF2B5EF4-FFF2-40B4-BE49-F238E27FC236}">
                <a16:creationId xmlns:a16="http://schemas.microsoft.com/office/drawing/2014/main" id="{4F656413-2ECA-4E8F-9128-201B905C2683}"/>
              </a:ext>
            </a:extLst>
          </p:cNvPr>
          <p:cNvSpPr>
            <a:spLocks noChangeArrowheads="1"/>
          </p:cNvSpPr>
          <p:nvPr/>
        </p:nvSpPr>
        <p:spPr bwMode="auto">
          <a:xfrm>
            <a:off x="152400" y="3378200"/>
            <a:ext cx="87630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8600">
              <a:tabLst>
                <a:tab pos="457200" algn="l"/>
              </a:tabLst>
              <a:defRPr>
                <a:solidFill>
                  <a:schemeClr val="tx1"/>
                </a:solidFill>
                <a:latin typeface="Verdana" panose="020B0604030504040204" pitchFamily="34" charset="0"/>
              </a:defRPr>
            </a:lvl1pPr>
            <a:lvl2pPr marL="742950" indent="-285750">
              <a:tabLst>
                <a:tab pos="457200" algn="l"/>
              </a:tabLst>
              <a:defRPr>
                <a:solidFill>
                  <a:schemeClr val="tx1"/>
                </a:solidFill>
                <a:latin typeface="Verdana" panose="020B0604030504040204" pitchFamily="34" charset="0"/>
              </a:defRPr>
            </a:lvl2pPr>
            <a:lvl3pPr marL="1143000" indent="-228600">
              <a:tabLst>
                <a:tab pos="457200" algn="l"/>
              </a:tabLst>
              <a:defRPr>
                <a:solidFill>
                  <a:schemeClr val="tx1"/>
                </a:solidFill>
                <a:latin typeface="Verdana" panose="020B0604030504040204" pitchFamily="34" charset="0"/>
              </a:defRPr>
            </a:lvl3pPr>
            <a:lvl4pPr marL="1600200" indent="-228600">
              <a:tabLst>
                <a:tab pos="457200" algn="l"/>
              </a:tabLst>
              <a:defRPr>
                <a:solidFill>
                  <a:schemeClr val="tx1"/>
                </a:solidFill>
                <a:latin typeface="Verdana" panose="020B0604030504040204" pitchFamily="34" charset="0"/>
              </a:defRPr>
            </a:lvl4pPr>
            <a:lvl5pPr marL="2057400" indent="-228600">
              <a:tabLst>
                <a:tab pos="4572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457200" algn="l"/>
              </a:tabLst>
              <a:defRPr>
                <a:solidFill>
                  <a:schemeClr val="tx1"/>
                </a:solidFill>
                <a:latin typeface="Verdana" panose="020B0604030504040204" pitchFamily="34" charset="0"/>
              </a:defRPr>
            </a:lvl9pPr>
          </a:lstStyle>
          <a:p>
            <a:pPr algn="just"/>
            <a:r>
              <a:rPr lang="it-IT" altLang="en-US" sz="2600" b="1" i="1">
                <a:solidFill>
                  <a:srgbClr val="0000FF"/>
                </a:solidFill>
                <a:latin typeface="VNI-Times" pitchFamily="2" charset="0"/>
              </a:rPr>
              <a:t>Giaûi maõ:</a:t>
            </a:r>
            <a:r>
              <a:rPr lang="it-IT" altLang="en-US" sz="2600" b="1">
                <a:solidFill>
                  <a:srgbClr val="0000FF"/>
                </a:solidFill>
                <a:latin typeface="VNI-Times" pitchFamily="2" charset="0"/>
              </a:rPr>
              <a:t> </a:t>
            </a:r>
            <a:r>
              <a:rPr lang="it-IT" altLang="en-US" sz="2600">
                <a:solidFill>
                  <a:srgbClr val="0000FF"/>
                </a:solidFill>
                <a:latin typeface="VNI-Times" pitchFamily="2" charset="0"/>
              </a:rPr>
              <a:t>Chia ñoâi maät thö vaø xeáp thaønh 2 haøng ngang (2 ñöôøng ray song song) nhö sau: </a:t>
            </a:r>
            <a:r>
              <a:rPr lang="it-IT" altLang="en-US" sz="2600" b="1">
                <a:solidFill>
                  <a:srgbClr val="0000FF"/>
                </a:solidFill>
                <a:latin typeface="VNI-Times" pitchFamily="2" charset="0"/>
              </a:rPr>
              <a:t> </a:t>
            </a:r>
            <a:endParaRPr lang="en-US" altLang="en-US" sz="2600">
              <a:solidFill>
                <a:srgbClr val="0000FF"/>
              </a:solidFill>
              <a:latin typeface="VNI-Times" pitchFamily="2" charset="0"/>
            </a:endParaRPr>
          </a:p>
          <a:p>
            <a:pPr algn="just"/>
            <a:r>
              <a:rPr lang="it-IT" altLang="en-US" sz="2600" b="1">
                <a:solidFill>
                  <a:srgbClr val="0000FF"/>
                </a:solidFill>
                <a:latin typeface="VNI-Times" pitchFamily="2" charset="0"/>
              </a:rPr>
              <a:t>				V  W  G  T  E  N</a:t>
            </a:r>
            <a:endParaRPr lang="en-US" altLang="en-US" sz="2600">
              <a:solidFill>
                <a:srgbClr val="0000FF"/>
              </a:solidFill>
              <a:latin typeface="VNI-Times" pitchFamily="2" charset="0"/>
            </a:endParaRPr>
          </a:p>
          <a:p>
            <a:pPr algn="just"/>
            <a:r>
              <a:rPr lang="en-US" altLang="en-US" sz="2600" b="1">
                <a:solidFill>
                  <a:srgbClr val="0000FF"/>
                </a:solidFill>
                <a:latin typeface="VNI-Times" pitchFamily="2" charset="0"/>
              </a:rPr>
              <a:t>				</a:t>
            </a:r>
            <a:r>
              <a:rPr lang="en-US" altLang="en-US" sz="2600" b="1">
                <a:solidFill>
                  <a:srgbClr val="FF3300"/>
                </a:solidFill>
                <a:latin typeface="VNI-Times" pitchFamily="2" charset="0"/>
              </a:rPr>
              <a:t>।</a:t>
            </a:r>
            <a:r>
              <a:rPr lang="it-IT" altLang="en-US" sz="2600" b="1">
                <a:solidFill>
                  <a:srgbClr val="FF3300"/>
                </a:solidFill>
                <a:latin typeface="VNI-Times" pitchFamily="2" charset="0"/>
              </a:rPr>
              <a:t>    </a:t>
            </a:r>
            <a:r>
              <a:rPr lang="en-US" altLang="en-US" sz="2600" b="1">
                <a:solidFill>
                  <a:srgbClr val="FF3300"/>
                </a:solidFill>
                <a:latin typeface="VNI-Times" pitchFamily="2" charset="0"/>
              </a:rPr>
              <a:t>।</a:t>
            </a:r>
            <a:r>
              <a:rPr lang="it-IT" altLang="en-US" sz="2600" b="1">
                <a:solidFill>
                  <a:srgbClr val="FF3300"/>
                </a:solidFill>
                <a:latin typeface="VNI-Times" pitchFamily="2" charset="0"/>
              </a:rPr>
              <a:t>    </a:t>
            </a:r>
            <a:r>
              <a:rPr lang="en-US" altLang="en-US" sz="2600" b="1">
                <a:solidFill>
                  <a:srgbClr val="FF3300"/>
                </a:solidFill>
                <a:latin typeface="VNI-Times" pitchFamily="2" charset="0"/>
              </a:rPr>
              <a:t>।</a:t>
            </a:r>
            <a:r>
              <a:rPr lang="it-IT" altLang="en-US" sz="2600" b="1">
                <a:solidFill>
                  <a:srgbClr val="FF3300"/>
                </a:solidFill>
                <a:latin typeface="VNI-Times" pitchFamily="2" charset="0"/>
              </a:rPr>
              <a:t>   </a:t>
            </a:r>
            <a:r>
              <a:rPr lang="en-US" altLang="en-US" sz="2600" b="1">
                <a:solidFill>
                  <a:srgbClr val="FF3300"/>
                </a:solidFill>
                <a:latin typeface="VNI-Times" pitchFamily="2" charset="0"/>
              </a:rPr>
              <a:t>।</a:t>
            </a:r>
            <a:r>
              <a:rPr lang="it-IT" altLang="en-US" sz="2600" b="1">
                <a:solidFill>
                  <a:srgbClr val="FF3300"/>
                </a:solidFill>
                <a:latin typeface="VNI-Times" pitchFamily="2" charset="0"/>
              </a:rPr>
              <a:t>   </a:t>
            </a:r>
            <a:r>
              <a:rPr lang="en-US" altLang="en-US" sz="2600" b="1">
                <a:solidFill>
                  <a:srgbClr val="FF3300"/>
                </a:solidFill>
                <a:latin typeface="VNI-Times" pitchFamily="2" charset="0"/>
              </a:rPr>
              <a:t>।</a:t>
            </a:r>
            <a:r>
              <a:rPr lang="it-IT" altLang="en-US" sz="2600" b="1">
                <a:solidFill>
                  <a:srgbClr val="FF3300"/>
                </a:solidFill>
                <a:latin typeface="VNI-Times" pitchFamily="2" charset="0"/>
              </a:rPr>
              <a:t>   </a:t>
            </a:r>
            <a:r>
              <a:rPr lang="en-US" altLang="en-US" sz="2600" b="1">
                <a:solidFill>
                  <a:srgbClr val="FF3300"/>
                </a:solidFill>
                <a:latin typeface="VNI-Times" pitchFamily="2" charset="0"/>
              </a:rPr>
              <a:t>।</a:t>
            </a:r>
            <a:endParaRPr lang="en-US" altLang="en-US" sz="2600">
              <a:solidFill>
                <a:srgbClr val="FF3300"/>
              </a:solidFill>
              <a:latin typeface="VNI-Times" pitchFamily="2" charset="0"/>
            </a:endParaRPr>
          </a:p>
          <a:p>
            <a:pPr algn="just"/>
            <a:r>
              <a:rPr lang="it-IT" altLang="en-US" sz="2600" b="1">
                <a:solidFill>
                  <a:srgbClr val="0000FF"/>
                </a:solidFill>
                <a:latin typeface="VNI-Times" pitchFamily="2" charset="0"/>
              </a:rPr>
              <a:t>				U  N   X   I   E  S</a:t>
            </a:r>
            <a:endParaRPr lang="en-US" altLang="en-US" sz="2600">
              <a:solidFill>
                <a:srgbClr val="0000FF"/>
              </a:solidFill>
              <a:latin typeface="VNI-Times" pitchFamily="2" charset="0"/>
            </a:endParaRPr>
          </a:p>
          <a:p>
            <a:pPr algn="ctr"/>
            <a:r>
              <a:rPr lang="it-IT" altLang="en-US" sz="2600" i="1">
                <a:solidFill>
                  <a:srgbClr val="0000FF"/>
                </a:solidFill>
                <a:latin typeface="VNI-Times" pitchFamily="2" charset="0"/>
              </a:rPr>
              <a:t>Ñoïc theo coät doïc, töø traùi sang phaûi, ta coù noäi dung baûn tin: </a:t>
            </a:r>
            <a:r>
              <a:rPr lang="it-IT" altLang="en-US" sz="2600" b="1">
                <a:solidFill>
                  <a:srgbClr val="0000FF"/>
                </a:solidFill>
                <a:latin typeface="VNI-Times" pitchFamily="2" charset="0"/>
              </a:rPr>
              <a:t>VÖÕNG TIEÁN.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 to="" calcmode="lin" valueType="num">
                                      <p:cBhvr>
                                        <p:cTn id="7" dur="1" fill="hold"/>
                                        <p:tgtEl>
                                          <p:spTgt spid="14029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 calcmode="lin" valueType="num">
                                      <p:cBhvr additive="base">
                                        <p:cTn id="12" dur="500" fill="hold"/>
                                        <p:tgtEl>
                                          <p:spTgt spid="140291"/>
                                        </p:tgtEl>
                                        <p:attrNameLst>
                                          <p:attrName>ppt_x</p:attrName>
                                        </p:attrNameLst>
                                      </p:cBhvr>
                                      <p:tavLst>
                                        <p:tav tm="0">
                                          <p:val>
                                            <p:strVal val="#ppt_x"/>
                                          </p:val>
                                        </p:tav>
                                        <p:tav tm="100000">
                                          <p:val>
                                            <p:strVal val="#ppt_x"/>
                                          </p:val>
                                        </p:tav>
                                      </p:tavLst>
                                    </p:anim>
                                    <p:anim calcmode="lin" valueType="num">
                                      <p:cBhvr additive="base">
                                        <p:cTn id="13" dur="500" fill="hold"/>
                                        <p:tgtEl>
                                          <p:spTgt spid="14029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40292"/>
                                        </p:tgtEl>
                                        <p:attrNameLst>
                                          <p:attrName>style.visibility</p:attrName>
                                        </p:attrNameLst>
                                      </p:cBhvr>
                                      <p:to>
                                        <p:strVal val="visible"/>
                                      </p:to>
                                    </p:set>
                                    <p:anim calcmode="lin" valueType="num">
                                      <p:cBhvr additive="base">
                                        <p:cTn id="18" dur="500" fill="hold"/>
                                        <p:tgtEl>
                                          <p:spTgt spid="140292"/>
                                        </p:tgtEl>
                                        <p:attrNameLst>
                                          <p:attrName>ppt_x</p:attrName>
                                        </p:attrNameLst>
                                      </p:cBhvr>
                                      <p:tavLst>
                                        <p:tav tm="0">
                                          <p:val>
                                            <p:strVal val="#ppt_x"/>
                                          </p:val>
                                        </p:tav>
                                        <p:tav tm="100000">
                                          <p:val>
                                            <p:strVal val="#ppt_x"/>
                                          </p:val>
                                        </p:tav>
                                      </p:tavLst>
                                    </p:anim>
                                    <p:anim calcmode="lin" valueType="num">
                                      <p:cBhvr additive="base">
                                        <p:cTn id="19"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140293">
                                            <p:txEl>
                                              <p:pRg st="0" end="0"/>
                                            </p:txEl>
                                          </p:spTgt>
                                        </p:tgtEl>
                                        <p:attrNameLst>
                                          <p:attrName>style.visibility</p:attrName>
                                        </p:attrNameLst>
                                      </p:cBhvr>
                                      <p:to>
                                        <p:strVal val="visible"/>
                                      </p:to>
                                    </p:set>
                                    <p:anim calcmode="lin" valueType="num">
                                      <p:cBhvr additive="base">
                                        <p:cTn id="24" dur="500" fill="hold"/>
                                        <p:tgtEl>
                                          <p:spTgt spid="14029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02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140293">
                                            <p:txEl>
                                              <p:pRg st="1" end="1"/>
                                            </p:txEl>
                                          </p:spTgt>
                                        </p:tgtEl>
                                        <p:attrNameLst>
                                          <p:attrName>style.visibility</p:attrName>
                                        </p:attrNameLst>
                                      </p:cBhvr>
                                      <p:to>
                                        <p:strVal val="visible"/>
                                      </p:to>
                                    </p:set>
                                    <p:animEffect transition="in" filter="diamond(in)">
                                      <p:cBhvr>
                                        <p:cTn id="30" dur="2000"/>
                                        <p:tgtEl>
                                          <p:spTgt spid="140293">
                                            <p:txEl>
                                              <p:pRg st="1" end="1"/>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140293">
                                            <p:txEl>
                                              <p:pRg st="3" end="3"/>
                                            </p:txEl>
                                          </p:spTgt>
                                        </p:tgtEl>
                                        <p:attrNameLst>
                                          <p:attrName>style.visibility</p:attrName>
                                        </p:attrNameLst>
                                      </p:cBhvr>
                                      <p:to>
                                        <p:strVal val="visible"/>
                                      </p:to>
                                    </p:set>
                                    <p:animEffect transition="in" filter="diamond(in)">
                                      <p:cBhvr>
                                        <p:cTn id="33" dur="2000"/>
                                        <p:tgtEl>
                                          <p:spTgt spid="140293">
                                            <p:txEl>
                                              <p:pRg st="3" end="3"/>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140293">
                                            <p:txEl>
                                              <p:pRg st="2" end="2"/>
                                            </p:txEl>
                                          </p:spTgt>
                                        </p:tgtEl>
                                        <p:attrNameLst>
                                          <p:attrName>style.visibility</p:attrName>
                                        </p:attrNameLst>
                                      </p:cBhvr>
                                      <p:to>
                                        <p:strVal val="visible"/>
                                      </p:to>
                                    </p:set>
                                    <p:animEffect transition="in" filter="diamond(in)">
                                      <p:cBhvr>
                                        <p:cTn id="36" dur="2000"/>
                                        <p:tgtEl>
                                          <p:spTgt spid="140293">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nodeType="clickEffect">
                                  <p:stCondLst>
                                    <p:cond delay="0"/>
                                  </p:stCondLst>
                                  <p:childTnLst>
                                    <p:set>
                                      <p:cBhvr>
                                        <p:cTn id="40" dur="1" fill="hold">
                                          <p:stCondLst>
                                            <p:cond delay="0"/>
                                          </p:stCondLst>
                                        </p:cTn>
                                        <p:tgtEl>
                                          <p:spTgt spid="140293">
                                            <p:txEl>
                                              <p:pRg st="4" end="4"/>
                                            </p:txEl>
                                          </p:spTgt>
                                        </p:tgtEl>
                                        <p:attrNameLst>
                                          <p:attrName>style.visibility</p:attrName>
                                        </p:attrNameLst>
                                      </p:cBhvr>
                                      <p:to>
                                        <p:strVal val="visible"/>
                                      </p:to>
                                    </p:set>
                                    <p:animEffect transition="in" filter="diamond(in)">
                                      <p:cBhvr>
                                        <p:cTn id="41" dur="2000"/>
                                        <p:tgtEl>
                                          <p:spTgt spid="1402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build="p"/>
      <p:bldP spid="140291" grpId="0"/>
      <p:bldP spid="140292" grpId="0"/>
      <p:bldP spid="140293"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a:extLst>
              <a:ext uri="{FF2B5EF4-FFF2-40B4-BE49-F238E27FC236}">
                <a16:creationId xmlns:a16="http://schemas.microsoft.com/office/drawing/2014/main" id="{24577F1A-70C3-4C6C-95E4-F3F317A052D1}"/>
              </a:ext>
            </a:extLst>
          </p:cNvPr>
          <p:cNvSpPr>
            <a:spLocks noGrp="1" noChangeArrowheads="1"/>
          </p:cNvSpPr>
          <p:nvPr>
            <p:ph type="title"/>
          </p:nvPr>
        </p:nvSpPr>
        <p:spPr>
          <a:xfrm>
            <a:off x="438150" y="76200"/>
            <a:ext cx="2762250" cy="533400"/>
          </a:xfrm>
          <a:noFill/>
        </p:spPr>
        <p:txBody>
          <a:bodyPr anchor="ctr">
            <a:normAutofit fontScale="90000"/>
          </a:bodyPr>
          <a:lstStyle/>
          <a:p>
            <a:pPr algn="just" eaLnBrk="1" hangingPunct="1"/>
            <a:r>
              <a:rPr lang="it-IT" altLang="en-US" sz="2100" b="1">
                <a:solidFill>
                  <a:srgbClr val="0000FF"/>
                </a:solidFill>
                <a:latin typeface="VNI-Times" pitchFamily="2" charset="0"/>
              </a:rPr>
              <a:t>3. </a:t>
            </a:r>
            <a:r>
              <a:rPr lang="it-IT" altLang="en-US" sz="2100" b="1" u="sng">
                <a:solidFill>
                  <a:srgbClr val="0000FF"/>
                </a:solidFill>
                <a:latin typeface="VNI-Times" pitchFamily="2" charset="0"/>
              </a:rPr>
              <a:t>Heä thoáng aån daáu:</a:t>
            </a:r>
            <a:r>
              <a:rPr lang="it-IT" altLang="en-US" sz="2100" b="1"/>
              <a:t> </a:t>
            </a:r>
          </a:p>
        </p:txBody>
      </p:sp>
      <p:sp>
        <p:nvSpPr>
          <p:cNvPr id="141314" name="Rectangle 2">
            <a:extLst>
              <a:ext uri="{FF2B5EF4-FFF2-40B4-BE49-F238E27FC236}">
                <a16:creationId xmlns:a16="http://schemas.microsoft.com/office/drawing/2014/main" id="{11816F9A-91F6-4660-AEDA-C9C2F1146934}"/>
              </a:ext>
            </a:extLst>
          </p:cNvPr>
          <p:cNvSpPr>
            <a:spLocks noGrp="1" noChangeArrowheads="1"/>
          </p:cNvSpPr>
          <p:nvPr>
            <p:ph idx="1"/>
          </p:nvPr>
        </p:nvSpPr>
        <p:spPr>
          <a:xfrm>
            <a:off x="323850" y="457200"/>
            <a:ext cx="8458200" cy="1219200"/>
          </a:xfrm>
        </p:spPr>
        <p:txBody>
          <a:bodyPr>
            <a:normAutofit fontScale="92500" lnSpcReduction="10000"/>
          </a:bodyPr>
          <a:lstStyle/>
          <a:p>
            <a:pPr algn="just" eaLnBrk="1" hangingPunct="1">
              <a:lnSpc>
                <a:spcPct val="90000"/>
              </a:lnSpc>
              <a:buFont typeface="Wingdings" panose="05000000000000000000" pitchFamily="2" charset="2"/>
              <a:buNone/>
            </a:pPr>
            <a:r>
              <a:rPr lang="it-IT" altLang="en-US" sz="2400">
                <a:solidFill>
                  <a:srgbClr val="0000FF"/>
                </a:solidFill>
                <a:latin typeface="VNI-Times" pitchFamily="2" charset="0"/>
              </a:rPr>
              <a:t>Maät thö aån daáu, laø loaïi maät thö maø caùc kyù töï cuûa baûn tin vaãn giöõ vò trí bình thöôøng maø khoâng bò thay theá baèng caùc kyù hieäu, nhöng laïi ñöôïc nguïy trang döôùi moät hình thöùc naøo ñoù.</a:t>
            </a:r>
            <a:r>
              <a:rPr lang="it-IT" altLang="en-US" sz="2400">
                <a:latin typeface="VNI-Times" pitchFamily="2" charset="0"/>
              </a:rPr>
              <a:t> </a:t>
            </a:r>
            <a:endParaRPr lang="en-US" altLang="en-US" sz="2400">
              <a:latin typeface="VNI-Times" pitchFamily="2" charset="0"/>
            </a:endParaRPr>
          </a:p>
        </p:txBody>
      </p:sp>
      <p:sp>
        <p:nvSpPr>
          <p:cNvPr id="141316" name="Rectangle 4">
            <a:extLst>
              <a:ext uri="{FF2B5EF4-FFF2-40B4-BE49-F238E27FC236}">
                <a16:creationId xmlns:a16="http://schemas.microsoft.com/office/drawing/2014/main" id="{E032C2E4-57B5-4C0D-9D8C-C5EE192CDA5B}"/>
              </a:ext>
            </a:extLst>
          </p:cNvPr>
          <p:cNvSpPr>
            <a:spLocks noChangeArrowheads="1"/>
          </p:cNvSpPr>
          <p:nvPr/>
        </p:nvSpPr>
        <p:spPr bwMode="auto">
          <a:xfrm>
            <a:off x="304800" y="17526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accent2"/>
              </a:buClr>
              <a:buFont typeface="Wingdings" panose="05000000000000000000" pitchFamily="2" charset="2"/>
              <a:buNone/>
            </a:pPr>
            <a:r>
              <a:rPr lang="it-IT" altLang="en-US" sz="3000"/>
              <a:t>	</a:t>
            </a:r>
            <a:r>
              <a:rPr lang="it-IT" altLang="en-US" sz="2300" b="1" i="1" u="sng">
                <a:solidFill>
                  <a:srgbClr val="0000FF"/>
                </a:solidFill>
                <a:latin typeface="VNI-Times" pitchFamily="2" charset="0"/>
              </a:rPr>
              <a:t>Ví duï </a:t>
            </a:r>
            <a:r>
              <a:rPr lang="it-IT" altLang="en-US" sz="2300" b="1" i="1">
                <a:solidFill>
                  <a:srgbClr val="0000FF"/>
                </a:solidFill>
                <a:latin typeface="VNI-Times" pitchFamily="2" charset="0"/>
              </a:rPr>
              <a:t>: </a:t>
            </a:r>
            <a:r>
              <a:rPr lang="it-IT" altLang="en-US" sz="2300">
                <a:solidFill>
                  <a:srgbClr val="0000FF"/>
                </a:solidFill>
                <a:latin typeface="VNI-Times" pitchFamily="2" charset="0"/>
              </a:rPr>
              <a:t>	</a:t>
            </a:r>
          </a:p>
          <a:p>
            <a:pPr eaLnBrk="1" hangingPunct="1">
              <a:spcBef>
                <a:spcPct val="20000"/>
              </a:spcBef>
              <a:buClr>
                <a:schemeClr val="accent2"/>
              </a:buClr>
              <a:buFont typeface="Wingdings" panose="05000000000000000000" pitchFamily="2" charset="2"/>
              <a:buNone/>
            </a:pPr>
            <a:r>
              <a:rPr lang="en-US" altLang="en-US" sz="2300" b="1">
                <a:solidFill>
                  <a:srgbClr val="0000FF"/>
                </a:solidFill>
                <a:latin typeface="VNI-Times" pitchFamily="2" charset="0"/>
                <a:sym typeface="MS Outlook" panose="05010100010000000000" pitchFamily="2" charset="2"/>
              </a:rPr>
              <a:t>	 </a:t>
            </a:r>
            <a:r>
              <a:rPr lang="en-US" altLang="en-US" sz="4000" b="1">
                <a:solidFill>
                  <a:srgbClr val="0000FF"/>
                </a:solidFill>
                <a:sym typeface="Webdings" panose="05030102010509060703" pitchFamily="18" charset="2"/>
              </a:rPr>
              <a:t></a:t>
            </a:r>
            <a:r>
              <a:rPr lang="it-IT" altLang="en-US" sz="2300" b="1">
                <a:solidFill>
                  <a:srgbClr val="0000FF"/>
                </a:solidFill>
                <a:latin typeface="VNI-Times" pitchFamily="2" charset="0"/>
              </a:rPr>
              <a:t>: Ñieåm soá 1, 2. Thaèng moät baét soáng, thaèng 2 gieát cheát</a:t>
            </a:r>
            <a:r>
              <a:rPr lang="it-IT" altLang="en-US" sz="2300" b="1">
                <a:solidFill>
                  <a:srgbClr val="0000FF"/>
                </a:solidFill>
              </a:rPr>
              <a:t>.</a:t>
            </a:r>
            <a:r>
              <a:rPr lang="it-IT" altLang="en-US" sz="2300"/>
              <a:t> </a:t>
            </a:r>
            <a:endParaRPr lang="en-US" altLang="en-US" sz="2300"/>
          </a:p>
        </p:txBody>
      </p:sp>
      <p:sp>
        <p:nvSpPr>
          <p:cNvPr id="141317" name="Rectangle 5">
            <a:extLst>
              <a:ext uri="{FF2B5EF4-FFF2-40B4-BE49-F238E27FC236}">
                <a16:creationId xmlns:a16="http://schemas.microsoft.com/office/drawing/2014/main" id="{D0376ECE-386F-4278-A5D1-4DD914C5C905}"/>
              </a:ext>
            </a:extLst>
          </p:cNvPr>
          <p:cNvSpPr>
            <a:spLocks noChangeArrowheads="1"/>
          </p:cNvSpPr>
          <p:nvPr/>
        </p:nvSpPr>
        <p:spPr bwMode="auto">
          <a:xfrm>
            <a:off x="1241425" y="3017838"/>
            <a:ext cx="67706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b="1">
                <a:solidFill>
                  <a:srgbClr val="0000FF"/>
                </a:solidFill>
                <a:latin typeface="Arial" panose="020B0604020202020204" pitchFamily="34" charset="0"/>
                <a:sym typeface="Wingdings" panose="05000000000000000000" pitchFamily="2" charset="2"/>
              </a:rPr>
              <a:t>    </a:t>
            </a:r>
            <a:r>
              <a:rPr lang="en-US" altLang="en-US">
                <a:solidFill>
                  <a:srgbClr val="0000FF"/>
                </a:solidFill>
                <a:latin typeface="Arial" panose="020B0604020202020204" pitchFamily="34" charset="0"/>
                <a:sym typeface="Wingdings" panose="05000000000000000000" pitchFamily="2" charset="2"/>
              </a:rPr>
              <a:t>NW</a:t>
            </a:r>
            <a:r>
              <a:rPr lang="it-IT" altLang="en-US" b="1">
                <a:solidFill>
                  <a:srgbClr val="0000FF"/>
                </a:solidFill>
                <a:latin typeface="Arial" panose="020B0604020202020204" pitchFamily="34" charset="0"/>
                <a:sym typeface="Wingdings" panose="05000000000000000000" pitchFamily="2" charset="2"/>
              </a:rPr>
              <a:t>: 	</a:t>
            </a:r>
            <a:r>
              <a:rPr lang="it-IT" altLang="en-US" sz="2400" b="1">
                <a:solidFill>
                  <a:srgbClr val="0000FF"/>
                </a:solidFill>
                <a:latin typeface="Arial" panose="020B0604020202020204" pitchFamily="34" charset="0"/>
                <a:sym typeface="Wingdings" panose="05000000000000000000" pitchFamily="2" charset="2"/>
              </a:rPr>
              <a:t>H N A K N I H I F O Q U U O A E A L N </a:t>
            </a:r>
          </a:p>
          <a:p>
            <a:pPr algn="ctr" eaLnBrk="1" hangingPunct="1"/>
            <a:r>
              <a:rPr lang="it-IT" altLang="en-US" sz="2400" b="1">
                <a:solidFill>
                  <a:srgbClr val="0000FF"/>
                </a:solidFill>
                <a:latin typeface="Arial" panose="020B0604020202020204" pitchFamily="34" charset="0"/>
                <a:sym typeface="Wingdings" panose="05000000000000000000" pitchFamily="2" charset="2"/>
              </a:rPr>
              <a:t>L Y U H C O S E 1 3 2 N G H I A O A W G</a:t>
            </a:r>
            <a:r>
              <a:rPr lang="it-IT" altLang="en-US" sz="2000" b="1">
                <a:solidFill>
                  <a:srgbClr val="0000FF"/>
                </a:solidFill>
                <a:latin typeface="Arial" panose="020B0604020202020204" pitchFamily="34" charset="0"/>
                <a:sym typeface="Wingdings" panose="05000000000000000000" pitchFamily="2" charset="2"/>
              </a:rPr>
              <a:t> </a:t>
            </a:r>
            <a:r>
              <a:rPr lang="it-IT" altLang="en-US" sz="2400" b="1">
                <a:solidFill>
                  <a:srgbClr val="0000FF"/>
                </a:solidFill>
                <a:latin typeface="Arial" panose="020B0604020202020204" pitchFamily="34" charset="0"/>
                <a:sym typeface="Wingdings" panose="05000000000000000000" pitchFamily="2" charset="2"/>
              </a:rPr>
              <a:t>F</a:t>
            </a:r>
            <a:r>
              <a:rPr lang="it-IT" altLang="en-US" sz="2400">
                <a:solidFill>
                  <a:srgbClr val="0000FF"/>
                </a:solidFill>
                <a:latin typeface="Arial" panose="020B0604020202020204" pitchFamily="34" charset="0"/>
                <a:sym typeface="Wingdings" panose="05000000000000000000" pitchFamily="2" charset="2"/>
              </a:rPr>
              <a:t>.</a:t>
            </a:r>
            <a:r>
              <a:rPr lang="it-IT" altLang="en-US" sz="2000">
                <a:solidFill>
                  <a:srgbClr val="0000FF"/>
                </a:solidFill>
                <a:latin typeface="Arial" panose="020B0604020202020204" pitchFamily="34" charset="0"/>
                <a:sym typeface="Wingdings" panose="05000000000000000000" pitchFamily="2" charset="2"/>
              </a:rPr>
              <a:t>AR</a:t>
            </a:r>
            <a:r>
              <a:rPr lang="it-IT" altLang="en-US">
                <a:solidFill>
                  <a:srgbClr val="0000FF"/>
                </a:solidFill>
                <a:latin typeface="Arial" panose="020B0604020202020204" pitchFamily="34" charset="0"/>
                <a:sym typeface="Wingdings" panose="05000000000000000000" pitchFamily="2" charset="2"/>
              </a:rPr>
              <a:t>  </a:t>
            </a:r>
          </a:p>
        </p:txBody>
      </p:sp>
      <p:sp>
        <p:nvSpPr>
          <p:cNvPr id="141318" name="Rectangle 6">
            <a:extLst>
              <a:ext uri="{FF2B5EF4-FFF2-40B4-BE49-F238E27FC236}">
                <a16:creationId xmlns:a16="http://schemas.microsoft.com/office/drawing/2014/main" id="{E7277375-D970-43A3-979C-6ED6616417FE}"/>
              </a:ext>
            </a:extLst>
          </p:cNvPr>
          <p:cNvSpPr>
            <a:spLocks noChangeArrowheads="1"/>
          </p:cNvSpPr>
          <p:nvPr/>
        </p:nvSpPr>
        <p:spPr bwMode="auto">
          <a:xfrm>
            <a:off x="228600" y="3733800"/>
            <a:ext cx="87630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it-IT" altLang="en-US" sz="2600" b="1" i="1" u="sng">
                <a:solidFill>
                  <a:srgbClr val="0000FF"/>
                </a:solidFill>
                <a:latin typeface="VNI-Times" pitchFamily="2" charset="0"/>
              </a:rPr>
              <a:t>Giaûi maõ:</a:t>
            </a:r>
            <a:r>
              <a:rPr lang="it-IT" altLang="en-US" sz="2600">
                <a:solidFill>
                  <a:srgbClr val="0000FF"/>
                </a:solidFill>
                <a:latin typeface="VNI-Times" pitchFamily="2" charset="0"/>
              </a:rPr>
              <a:t> </a:t>
            </a:r>
          </a:p>
          <a:p>
            <a:pPr algn="just"/>
            <a:r>
              <a:rPr lang="it-IT" altLang="en-US" sz="2600">
                <a:solidFill>
                  <a:srgbClr val="0000FF"/>
                </a:solidFill>
                <a:latin typeface="VNI-Times" pitchFamily="2" charset="0"/>
              </a:rPr>
              <a:t>Ta chæ ñaùnh soá 1, 2 cho töøng maãu töï (1 tröôùc – 2 sau) cho ñeán heát. Gheùp caùc maãu töï mang soá 1 laïi vôùi nhau ta ñöôïc noäi dung cuûa baûn tin. </a:t>
            </a:r>
            <a:endParaRPr lang="it-IT" altLang="en-US" sz="2600" i="1">
              <a:solidFill>
                <a:srgbClr val="0000FF"/>
              </a:solidFill>
              <a:latin typeface="VNI-Times" pitchFamily="2" charset="0"/>
            </a:endParaRPr>
          </a:p>
          <a:p>
            <a:pPr algn="ctr"/>
            <a:r>
              <a:rPr lang="it-IT" altLang="en-US" sz="2600" i="1">
                <a:solidFill>
                  <a:srgbClr val="0000FF"/>
                </a:solidFill>
                <a:latin typeface="VNI-Times" pitchFamily="2" charset="0"/>
              </a:rPr>
              <a:t>Noäi Dung:</a:t>
            </a:r>
            <a:r>
              <a:rPr lang="it-IT" altLang="en-US" sz="2600">
                <a:solidFill>
                  <a:srgbClr val="0000FF"/>
                </a:solidFill>
                <a:latin typeface="VNI-Times" pitchFamily="2" charset="0"/>
              </a:rPr>
              <a:t> </a:t>
            </a:r>
            <a:r>
              <a:rPr lang="it-IT" altLang="en-US" sz="2600" b="1">
                <a:solidFill>
                  <a:srgbClr val="0000FF"/>
                </a:solidFill>
                <a:latin typeface="VNI-Times" pitchFamily="2" charset="0"/>
              </a:rPr>
              <a:t>HANHF QUAAN LUCS 12 GIOWF </a:t>
            </a:r>
          </a:p>
          <a:p>
            <a:pPr algn="ctr"/>
            <a:r>
              <a:rPr lang="it-IT" altLang="en-US" sz="2600" i="1">
                <a:solidFill>
                  <a:srgbClr val="0000FF"/>
                </a:solidFill>
                <a:latin typeface="VNI-Times" pitchFamily="2" charset="0"/>
              </a:rPr>
              <a:t>Bạch văn:</a:t>
            </a:r>
            <a:r>
              <a:rPr lang="it-IT" altLang="en-US" sz="2600">
                <a:solidFill>
                  <a:srgbClr val="0000FF"/>
                </a:solidFill>
                <a:latin typeface="VNI-Times" pitchFamily="2" charset="0"/>
              </a:rPr>
              <a:t> </a:t>
            </a:r>
            <a:r>
              <a:rPr lang="it-IT" altLang="en-US" sz="2600" b="1">
                <a:solidFill>
                  <a:srgbClr val="0000FF"/>
                </a:solidFill>
                <a:latin typeface="VNI-Times" pitchFamily="2" charset="0"/>
              </a:rPr>
              <a:t>HAØNH QUAÂN LUÙC 12 GIÔØ.</a:t>
            </a:r>
            <a:r>
              <a:rPr lang="it-IT" altLang="en-US" sz="2600">
                <a:latin typeface="VNI-Times" pitchFamily="2" charset="0"/>
              </a:rPr>
              <a:t>  </a:t>
            </a:r>
          </a:p>
        </p:txBody>
      </p:sp>
      <p:sp>
        <p:nvSpPr>
          <p:cNvPr id="141319" name="Line 7">
            <a:extLst>
              <a:ext uri="{FF2B5EF4-FFF2-40B4-BE49-F238E27FC236}">
                <a16:creationId xmlns:a16="http://schemas.microsoft.com/office/drawing/2014/main" id="{EE9C7D96-AAF4-48DB-84BF-4C730168BB9D}"/>
              </a:ext>
            </a:extLst>
          </p:cNvPr>
          <p:cNvSpPr>
            <a:spLocks noChangeShapeType="1"/>
          </p:cNvSpPr>
          <p:nvPr/>
        </p:nvSpPr>
        <p:spPr bwMode="auto">
          <a:xfrm flipH="1">
            <a:off x="2667000" y="3048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0" name="Line 8">
            <a:extLst>
              <a:ext uri="{FF2B5EF4-FFF2-40B4-BE49-F238E27FC236}">
                <a16:creationId xmlns:a16="http://schemas.microsoft.com/office/drawing/2014/main" id="{D8C76302-254A-4B75-9EA6-4374070D30E8}"/>
              </a:ext>
            </a:extLst>
          </p:cNvPr>
          <p:cNvSpPr>
            <a:spLocks noChangeShapeType="1"/>
          </p:cNvSpPr>
          <p:nvPr/>
        </p:nvSpPr>
        <p:spPr bwMode="auto">
          <a:xfrm flipH="1">
            <a:off x="1600200" y="3429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1" name="Line 9">
            <a:extLst>
              <a:ext uri="{FF2B5EF4-FFF2-40B4-BE49-F238E27FC236}">
                <a16:creationId xmlns:a16="http://schemas.microsoft.com/office/drawing/2014/main" id="{9D6EFACC-07B3-4318-A21D-71CE438AFBF4}"/>
              </a:ext>
            </a:extLst>
          </p:cNvPr>
          <p:cNvSpPr>
            <a:spLocks noChangeShapeType="1"/>
          </p:cNvSpPr>
          <p:nvPr/>
        </p:nvSpPr>
        <p:spPr bwMode="auto">
          <a:xfrm flipH="1">
            <a:off x="2209800" y="3429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2" name="Line 10">
            <a:extLst>
              <a:ext uri="{FF2B5EF4-FFF2-40B4-BE49-F238E27FC236}">
                <a16:creationId xmlns:a16="http://schemas.microsoft.com/office/drawing/2014/main" id="{635EB391-4ED7-467A-897F-D4796F98C21A}"/>
              </a:ext>
            </a:extLst>
          </p:cNvPr>
          <p:cNvSpPr>
            <a:spLocks noChangeShapeType="1"/>
          </p:cNvSpPr>
          <p:nvPr/>
        </p:nvSpPr>
        <p:spPr bwMode="auto">
          <a:xfrm flipH="1">
            <a:off x="3276600" y="3048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3" name="Line 11">
            <a:extLst>
              <a:ext uri="{FF2B5EF4-FFF2-40B4-BE49-F238E27FC236}">
                <a16:creationId xmlns:a16="http://schemas.microsoft.com/office/drawing/2014/main" id="{D206D1DC-6FEB-406F-8701-ECFD0D314603}"/>
              </a:ext>
            </a:extLst>
          </p:cNvPr>
          <p:cNvSpPr>
            <a:spLocks noChangeShapeType="1"/>
          </p:cNvSpPr>
          <p:nvPr/>
        </p:nvSpPr>
        <p:spPr bwMode="auto">
          <a:xfrm flipH="1">
            <a:off x="3810000" y="3048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4" name="Line 12">
            <a:extLst>
              <a:ext uri="{FF2B5EF4-FFF2-40B4-BE49-F238E27FC236}">
                <a16:creationId xmlns:a16="http://schemas.microsoft.com/office/drawing/2014/main" id="{59BBB628-FE3B-4791-9C8E-CD88C47031C1}"/>
              </a:ext>
            </a:extLst>
          </p:cNvPr>
          <p:cNvSpPr>
            <a:spLocks noChangeShapeType="1"/>
          </p:cNvSpPr>
          <p:nvPr/>
        </p:nvSpPr>
        <p:spPr bwMode="auto">
          <a:xfrm flipH="1">
            <a:off x="4343400" y="3048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5" name="Line 13">
            <a:extLst>
              <a:ext uri="{FF2B5EF4-FFF2-40B4-BE49-F238E27FC236}">
                <a16:creationId xmlns:a16="http://schemas.microsoft.com/office/drawing/2014/main" id="{3B4D9A87-F71C-49CF-ABE6-E04B8A83CC85}"/>
              </a:ext>
            </a:extLst>
          </p:cNvPr>
          <p:cNvSpPr>
            <a:spLocks noChangeShapeType="1"/>
          </p:cNvSpPr>
          <p:nvPr/>
        </p:nvSpPr>
        <p:spPr bwMode="auto">
          <a:xfrm flipH="1">
            <a:off x="4800600" y="3048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6" name="Line 14">
            <a:extLst>
              <a:ext uri="{FF2B5EF4-FFF2-40B4-BE49-F238E27FC236}">
                <a16:creationId xmlns:a16="http://schemas.microsoft.com/office/drawing/2014/main" id="{9014698F-92F5-49F1-8D31-121AC9D9A142}"/>
              </a:ext>
            </a:extLst>
          </p:cNvPr>
          <p:cNvSpPr>
            <a:spLocks noChangeShapeType="1"/>
          </p:cNvSpPr>
          <p:nvPr/>
        </p:nvSpPr>
        <p:spPr bwMode="auto">
          <a:xfrm flipH="1">
            <a:off x="5486400" y="3048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7" name="Line 15">
            <a:extLst>
              <a:ext uri="{FF2B5EF4-FFF2-40B4-BE49-F238E27FC236}">
                <a16:creationId xmlns:a16="http://schemas.microsoft.com/office/drawing/2014/main" id="{553D0A9A-327E-483C-8D7E-F4EF8E8BE70E}"/>
              </a:ext>
            </a:extLst>
          </p:cNvPr>
          <p:cNvSpPr>
            <a:spLocks noChangeShapeType="1"/>
          </p:cNvSpPr>
          <p:nvPr/>
        </p:nvSpPr>
        <p:spPr bwMode="auto">
          <a:xfrm flipH="1">
            <a:off x="6096000" y="3048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8" name="Line 16">
            <a:extLst>
              <a:ext uri="{FF2B5EF4-FFF2-40B4-BE49-F238E27FC236}">
                <a16:creationId xmlns:a16="http://schemas.microsoft.com/office/drawing/2014/main" id="{5D04ED5E-95C1-4B5D-969B-4237FE63FCEB}"/>
              </a:ext>
            </a:extLst>
          </p:cNvPr>
          <p:cNvSpPr>
            <a:spLocks noChangeShapeType="1"/>
          </p:cNvSpPr>
          <p:nvPr/>
        </p:nvSpPr>
        <p:spPr bwMode="auto">
          <a:xfrm flipH="1">
            <a:off x="6705600" y="3048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29" name="Line 17">
            <a:extLst>
              <a:ext uri="{FF2B5EF4-FFF2-40B4-BE49-F238E27FC236}">
                <a16:creationId xmlns:a16="http://schemas.microsoft.com/office/drawing/2014/main" id="{0CE5210D-4D2B-4F4F-BF8F-C473845C2A05}"/>
              </a:ext>
            </a:extLst>
          </p:cNvPr>
          <p:cNvSpPr>
            <a:spLocks noChangeShapeType="1"/>
          </p:cNvSpPr>
          <p:nvPr/>
        </p:nvSpPr>
        <p:spPr bwMode="auto">
          <a:xfrm flipH="1">
            <a:off x="7239000" y="3048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30" name="Line 18">
            <a:extLst>
              <a:ext uri="{FF2B5EF4-FFF2-40B4-BE49-F238E27FC236}">
                <a16:creationId xmlns:a16="http://schemas.microsoft.com/office/drawing/2014/main" id="{E4822FB0-90B9-4E07-B5EB-6CBFE98E4EE9}"/>
              </a:ext>
            </a:extLst>
          </p:cNvPr>
          <p:cNvSpPr>
            <a:spLocks noChangeShapeType="1"/>
          </p:cNvSpPr>
          <p:nvPr/>
        </p:nvSpPr>
        <p:spPr bwMode="auto">
          <a:xfrm flipH="1">
            <a:off x="2819400" y="3429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31" name="Line 19">
            <a:extLst>
              <a:ext uri="{FF2B5EF4-FFF2-40B4-BE49-F238E27FC236}">
                <a16:creationId xmlns:a16="http://schemas.microsoft.com/office/drawing/2014/main" id="{25630957-89B3-4BA5-93AD-A29237D511C2}"/>
              </a:ext>
            </a:extLst>
          </p:cNvPr>
          <p:cNvSpPr>
            <a:spLocks noChangeShapeType="1"/>
          </p:cNvSpPr>
          <p:nvPr/>
        </p:nvSpPr>
        <p:spPr bwMode="auto">
          <a:xfrm flipH="1">
            <a:off x="3429000" y="3429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32" name="Line 20">
            <a:extLst>
              <a:ext uri="{FF2B5EF4-FFF2-40B4-BE49-F238E27FC236}">
                <a16:creationId xmlns:a16="http://schemas.microsoft.com/office/drawing/2014/main" id="{7F8E2B7C-A59B-48AE-93CB-C0BCFD313B39}"/>
              </a:ext>
            </a:extLst>
          </p:cNvPr>
          <p:cNvSpPr>
            <a:spLocks noChangeShapeType="1"/>
          </p:cNvSpPr>
          <p:nvPr/>
        </p:nvSpPr>
        <p:spPr bwMode="auto">
          <a:xfrm flipH="1">
            <a:off x="3962400" y="3429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33" name="Line 21">
            <a:extLst>
              <a:ext uri="{FF2B5EF4-FFF2-40B4-BE49-F238E27FC236}">
                <a16:creationId xmlns:a16="http://schemas.microsoft.com/office/drawing/2014/main" id="{30D5DD47-A4DC-4669-9EC3-5DCB89ADB122}"/>
              </a:ext>
            </a:extLst>
          </p:cNvPr>
          <p:cNvSpPr>
            <a:spLocks noChangeShapeType="1"/>
          </p:cNvSpPr>
          <p:nvPr/>
        </p:nvSpPr>
        <p:spPr bwMode="auto">
          <a:xfrm flipH="1">
            <a:off x="4495800" y="3429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34" name="Line 22">
            <a:extLst>
              <a:ext uri="{FF2B5EF4-FFF2-40B4-BE49-F238E27FC236}">
                <a16:creationId xmlns:a16="http://schemas.microsoft.com/office/drawing/2014/main" id="{D86CC067-CEDD-41EE-841F-A4455905DEEF}"/>
              </a:ext>
            </a:extLst>
          </p:cNvPr>
          <p:cNvSpPr>
            <a:spLocks noChangeShapeType="1"/>
          </p:cNvSpPr>
          <p:nvPr/>
        </p:nvSpPr>
        <p:spPr bwMode="auto">
          <a:xfrm flipH="1">
            <a:off x="5105400" y="3429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35" name="Line 23">
            <a:extLst>
              <a:ext uri="{FF2B5EF4-FFF2-40B4-BE49-F238E27FC236}">
                <a16:creationId xmlns:a16="http://schemas.microsoft.com/office/drawing/2014/main" id="{A7032612-C5A6-453B-B973-9257E5093805}"/>
              </a:ext>
            </a:extLst>
          </p:cNvPr>
          <p:cNvSpPr>
            <a:spLocks noChangeShapeType="1"/>
          </p:cNvSpPr>
          <p:nvPr/>
        </p:nvSpPr>
        <p:spPr bwMode="auto">
          <a:xfrm flipH="1">
            <a:off x="5562600" y="3429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36" name="Line 24">
            <a:extLst>
              <a:ext uri="{FF2B5EF4-FFF2-40B4-BE49-F238E27FC236}">
                <a16:creationId xmlns:a16="http://schemas.microsoft.com/office/drawing/2014/main" id="{9C0C87C6-5D90-4787-AF28-24815AC7894C}"/>
              </a:ext>
            </a:extLst>
          </p:cNvPr>
          <p:cNvSpPr>
            <a:spLocks noChangeShapeType="1"/>
          </p:cNvSpPr>
          <p:nvPr/>
        </p:nvSpPr>
        <p:spPr bwMode="auto">
          <a:xfrm flipH="1">
            <a:off x="6248400" y="3429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337" name="Line 25">
            <a:extLst>
              <a:ext uri="{FF2B5EF4-FFF2-40B4-BE49-F238E27FC236}">
                <a16:creationId xmlns:a16="http://schemas.microsoft.com/office/drawing/2014/main" id="{EC3F6651-294C-49D5-B11B-6DF5E148C2E3}"/>
              </a:ext>
            </a:extLst>
          </p:cNvPr>
          <p:cNvSpPr>
            <a:spLocks noChangeShapeType="1"/>
          </p:cNvSpPr>
          <p:nvPr/>
        </p:nvSpPr>
        <p:spPr bwMode="auto">
          <a:xfrm flipH="1">
            <a:off x="6858000" y="3429000"/>
            <a:ext cx="228600" cy="304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anim to="" calcmode="lin" valueType="num">
                                      <p:cBhvr>
                                        <p:cTn id="7" dur="1" fill="hold"/>
                                        <p:tgtEl>
                                          <p:spTgt spid="14131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41314">
                                            <p:txEl>
                                              <p:pRg st="0" end="0"/>
                                            </p:txEl>
                                          </p:spTgt>
                                        </p:tgtEl>
                                        <p:attrNameLst>
                                          <p:attrName>style.visibility</p:attrName>
                                        </p:attrNameLst>
                                      </p:cBhvr>
                                      <p:to>
                                        <p:strVal val="visible"/>
                                      </p:to>
                                    </p:set>
                                    <p:anim calcmode="lin" valueType="num">
                                      <p:cBhvr additive="base">
                                        <p:cTn id="12" dur="500" fill="hold"/>
                                        <p:tgtEl>
                                          <p:spTgt spid="1413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1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41316"/>
                                        </p:tgtEl>
                                        <p:attrNameLst>
                                          <p:attrName>style.visibility</p:attrName>
                                        </p:attrNameLst>
                                      </p:cBhvr>
                                      <p:to>
                                        <p:strVal val="visible"/>
                                      </p:to>
                                    </p:set>
                                    <p:anim calcmode="lin" valueType="num">
                                      <p:cBhvr additive="base">
                                        <p:cTn id="18" dur="500" fill="hold"/>
                                        <p:tgtEl>
                                          <p:spTgt spid="141316"/>
                                        </p:tgtEl>
                                        <p:attrNameLst>
                                          <p:attrName>ppt_x</p:attrName>
                                        </p:attrNameLst>
                                      </p:cBhvr>
                                      <p:tavLst>
                                        <p:tav tm="0">
                                          <p:val>
                                            <p:strVal val="#ppt_x"/>
                                          </p:val>
                                        </p:tav>
                                        <p:tav tm="100000">
                                          <p:val>
                                            <p:strVal val="#ppt_x"/>
                                          </p:val>
                                        </p:tav>
                                      </p:tavLst>
                                    </p:anim>
                                    <p:anim calcmode="lin" valueType="num">
                                      <p:cBhvr additive="base">
                                        <p:cTn id="1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141317">
                                            <p:txEl>
                                              <p:pRg st="0" end="0"/>
                                            </p:txEl>
                                          </p:spTgt>
                                        </p:tgtEl>
                                        <p:attrNameLst>
                                          <p:attrName>style.visibility</p:attrName>
                                        </p:attrNameLst>
                                      </p:cBhvr>
                                      <p:to>
                                        <p:strVal val="visible"/>
                                      </p:to>
                                    </p:set>
                                    <p:anim calcmode="lin" valueType="num">
                                      <p:cBhvr additive="base">
                                        <p:cTn id="24" dur="500" fill="hold"/>
                                        <p:tgtEl>
                                          <p:spTgt spid="141317">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1317">
                                            <p:txEl>
                                              <p:pRg st="0" end="0"/>
                                            </p:txEl>
                                          </p:spTgt>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141317">
                                            <p:txEl>
                                              <p:pRg st="1" end="1"/>
                                            </p:txEl>
                                          </p:spTgt>
                                        </p:tgtEl>
                                        <p:attrNameLst>
                                          <p:attrName>style.visibility</p:attrName>
                                        </p:attrNameLst>
                                      </p:cBhvr>
                                      <p:to>
                                        <p:strVal val="visible"/>
                                      </p:to>
                                    </p:set>
                                    <p:anim calcmode="lin" valueType="num">
                                      <p:cBhvr additive="base">
                                        <p:cTn id="28" dur="500" fill="hold"/>
                                        <p:tgtEl>
                                          <p:spTgt spid="14131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13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141318">
                                            <p:txEl>
                                              <p:pRg st="0" end="0"/>
                                            </p:txEl>
                                          </p:spTgt>
                                        </p:tgtEl>
                                        <p:attrNameLst>
                                          <p:attrName>style.visibility</p:attrName>
                                        </p:attrNameLst>
                                      </p:cBhvr>
                                      <p:to>
                                        <p:strVal val="visible"/>
                                      </p:to>
                                    </p:set>
                                    <p:anim calcmode="lin" valueType="num">
                                      <p:cBhvr additive="base">
                                        <p:cTn id="34" dur="500" fill="hold"/>
                                        <p:tgtEl>
                                          <p:spTgt spid="141318">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41318">
                                            <p:txEl>
                                              <p:pRg st="0" end="0"/>
                                            </p:txEl>
                                          </p:spTgt>
                                        </p:tgtEl>
                                        <p:attrNameLst>
                                          <p:attrName>ppt_y</p:attrName>
                                        </p:attrNameLst>
                                      </p:cBhvr>
                                      <p:tavLst>
                                        <p:tav tm="0">
                                          <p:val>
                                            <p:strVal val="1+#ppt_h/2"/>
                                          </p:val>
                                        </p:tav>
                                        <p:tav tm="100000">
                                          <p:val>
                                            <p:strVal val="#ppt_y"/>
                                          </p:val>
                                        </p:tav>
                                      </p:tavLst>
                                    </p:anim>
                                  </p:childTnLst>
                                </p:cTn>
                              </p:par>
                              <p:par>
                                <p:cTn id="36" presetID="7" presetClass="entr" presetSubtype="4" fill="hold" grpId="0" nodeType="withEffect">
                                  <p:stCondLst>
                                    <p:cond delay="0"/>
                                  </p:stCondLst>
                                  <p:childTnLst>
                                    <p:set>
                                      <p:cBhvr>
                                        <p:cTn id="37" dur="1" fill="hold">
                                          <p:stCondLst>
                                            <p:cond delay="0"/>
                                          </p:stCondLst>
                                        </p:cTn>
                                        <p:tgtEl>
                                          <p:spTgt spid="141318">
                                            <p:txEl>
                                              <p:pRg st="1" end="1"/>
                                            </p:txEl>
                                          </p:spTgt>
                                        </p:tgtEl>
                                        <p:attrNameLst>
                                          <p:attrName>style.visibility</p:attrName>
                                        </p:attrNameLst>
                                      </p:cBhvr>
                                      <p:to>
                                        <p:strVal val="visible"/>
                                      </p:to>
                                    </p:set>
                                    <p:anim calcmode="lin" valueType="num">
                                      <p:cBhvr additive="base">
                                        <p:cTn id="38" dur="500" fill="hold"/>
                                        <p:tgtEl>
                                          <p:spTgt spid="141318">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13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141319"/>
                                        </p:tgtEl>
                                        <p:attrNameLst>
                                          <p:attrName>style.visibility</p:attrName>
                                        </p:attrNameLst>
                                      </p:cBhvr>
                                      <p:to>
                                        <p:strVal val="visible"/>
                                      </p:to>
                                    </p:set>
                                    <p:animEffect transition="in" filter="checkerboard(across)">
                                      <p:cBhvr>
                                        <p:cTn id="44" dur="500"/>
                                        <p:tgtEl>
                                          <p:spTgt spid="141319"/>
                                        </p:tgtEl>
                                      </p:cBhvr>
                                    </p:animEffect>
                                  </p:childTnLst>
                                </p:cTn>
                              </p:par>
                              <p:par>
                                <p:cTn id="45" presetID="8" presetClass="entr" presetSubtype="16" fill="hold" nodeType="withEffect">
                                  <p:stCondLst>
                                    <p:cond delay="0"/>
                                  </p:stCondLst>
                                  <p:childTnLst>
                                    <p:set>
                                      <p:cBhvr>
                                        <p:cTn id="46" dur="1" fill="hold">
                                          <p:stCondLst>
                                            <p:cond delay="0"/>
                                          </p:stCondLst>
                                        </p:cTn>
                                        <p:tgtEl>
                                          <p:spTgt spid="141322"/>
                                        </p:tgtEl>
                                        <p:attrNameLst>
                                          <p:attrName>style.visibility</p:attrName>
                                        </p:attrNameLst>
                                      </p:cBhvr>
                                      <p:to>
                                        <p:strVal val="visible"/>
                                      </p:to>
                                    </p:set>
                                    <p:animEffect transition="in" filter="diamond(in)">
                                      <p:cBhvr>
                                        <p:cTn id="47" dur="2000"/>
                                        <p:tgtEl>
                                          <p:spTgt spid="141322"/>
                                        </p:tgtEl>
                                      </p:cBhvr>
                                    </p:animEffect>
                                  </p:childTnLst>
                                </p:cTn>
                              </p:par>
                              <p:par>
                                <p:cTn id="48" presetID="8" presetClass="entr" presetSubtype="16" fill="hold" nodeType="withEffect">
                                  <p:stCondLst>
                                    <p:cond delay="0"/>
                                  </p:stCondLst>
                                  <p:childTnLst>
                                    <p:set>
                                      <p:cBhvr>
                                        <p:cTn id="49" dur="1" fill="hold">
                                          <p:stCondLst>
                                            <p:cond delay="0"/>
                                          </p:stCondLst>
                                        </p:cTn>
                                        <p:tgtEl>
                                          <p:spTgt spid="141323"/>
                                        </p:tgtEl>
                                        <p:attrNameLst>
                                          <p:attrName>style.visibility</p:attrName>
                                        </p:attrNameLst>
                                      </p:cBhvr>
                                      <p:to>
                                        <p:strVal val="visible"/>
                                      </p:to>
                                    </p:set>
                                    <p:animEffect transition="in" filter="diamond(in)">
                                      <p:cBhvr>
                                        <p:cTn id="50" dur="2000"/>
                                        <p:tgtEl>
                                          <p:spTgt spid="141323"/>
                                        </p:tgtEl>
                                      </p:cBhvr>
                                    </p:animEffect>
                                  </p:childTnLst>
                                </p:cTn>
                              </p:par>
                              <p:par>
                                <p:cTn id="51" presetID="8" presetClass="entr" presetSubtype="16" fill="hold" nodeType="withEffect">
                                  <p:stCondLst>
                                    <p:cond delay="0"/>
                                  </p:stCondLst>
                                  <p:childTnLst>
                                    <p:set>
                                      <p:cBhvr>
                                        <p:cTn id="52" dur="1" fill="hold">
                                          <p:stCondLst>
                                            <p:cond delay="0"/>
                                          </p:stCondLst>
                                        </p:cTn>
                                        <p:tgtEl>
                                          <p:spTgt spid="141324"/>
                                        </p:tgtEl>
                                        <p:attrNameLst>
                                          <p:attrName>style.visibility</p:attrName>
                                        </p:attrNameLst>
                                      </p:cBhvr>
                                      <p:to>
                                        <p:strVal val="visible"/>
                                      </p:to>
                                    </p:set>
                                    <p:animEffect transition="in" filter="diamond(in)">
                                      <p:cBhvr>
                                        <p:cTn id="53" dur="2000"/>
                                        <p:tgtEl>
                                          <p:spTgt spid="141324"/>
                                        </p:tgtEl>
                                      </p:cBhvr>
                                    </p:animEffect>
                                  </p:childTnLst>
                                </p:cTn>
                              </p:par>
                              <p:par>
                                <p:cTn id="54" presetID="8" presetClass="entr" presetSubtype="16" fill="hold" nodeType="withEffect">
                                  <p:stCondLst>
                                    <p:cond delay="0"/>
                                  </p:stCondLst>
                                  <p:childTnLst>
                                    <p:set>
                                      <p:cBhvr>
                                        <p:cTn id="55" dur="1" fill="hold">
                                          <p:stCondLst>
                                            <p:cond delay="0"/>
                                          </p:stCondLst>
                                        </p:cTn>
                                        <p:tgtEl>
                                          <p:spTgt spid="141325"/>
                                        </p:tgtEl>
                                        <p:attrNameLst>
                                          <p:attrName>style.visibility</p:attrName>
                                        </p:attrNameLst>
                                      </p:cBhvr>
                                      <p:to>
                                        <p:strVal val="visible"/>
                                      </p:to>
                                    </p:set>
                                    <p:animEffect transition="in" filter="diamond(in)">
                                      <p:cBhvr>
                                        <p:cTn id="56" dur="2000"/>
                                        <p:tgtEl>
                                          <p:spTgt spid="141325"/>
                                        </p:tgtEl>
                                      </p:cBhvr>
                                    </p:animEffect>
                                  </p:childTnLst>
                                </p:cTn>
                              </p:par>
                              <p:par>
                                <p:cTn id="57" presetID="8" presetClass="entr" presetSubtype="16" fill="hold" nodeType="withEffect">
                                  <p:stCondLst>
                                    <p:cond delay="0"/>
                                  </p:stCondLst>
                                  <p:childTnLst>
                                    <p:set>
                                      <p:cBhvr>
                                        <p:cTn id="58" dur="1" fill="hold">
                                          <p:stCondLst>
                                            <p:cond delay="0"/>
                                          </p:stCondLst>
                                        </p:cTn>
                                        <p:tgtEl>
                                          <p:spTgt spid="141326"/>
                                        </p:tgtEl>
                                        <p:attrNameLst>
                                          <p:attrName>style.visibility</p:attrName>
                                        </p:attrNameLst>
                                      </p:cBhvr>
                                      <p:to>
                                        <p:strVal val="visible"/>
                                      </p:to>
                                    </p:set>
                                    <p:animEffect transition="in" filter="diamond(in)">
                                      <p:cBhvr>
                                        <p:cTn id="59" dur="2000"/>
                                        <p:tgtEl>
                                          <p:spTgt spid="141326"/>
                                        </p:tgtEl>
                                      </p:cBhvr>
                                    </p:animEffect>
                                  </p:childTnLst>
                                </p:cTn>
                              </p:par>
                              <p:par>
                                <p:cTn id="60" presetID="8" presetClass="entr" presetSubtype="16" fill="hold" nodeType="withEffect">
                                  <p:stCondLst>
                                    <p:cond delay="0"/>
                                  </p:stCondLst>
                                  <p:childTnLst>
                                    <p:set>
                                      <p:cBhvr>
                                        <p:cTn id="61" dur="1" fill="hold">
                                          <p:stCondLst>
                                            <p:cond delay="0"/>
                                          </p:stCondLst>
                                        </p:cTn>
                                        <p:tgtEl>
                                          <p:spTgt spid="141327"/>
                                        </p:tgtEl>
                                        <p:attrNameLst>
                                          <p:attrName>style.visibility</p:attrName>
                                        </p:attrNameLst>
                                      </p:cBhvr>
                                      <p:to>
                                        <p:strVal val="visible"/>
                                      </p:to>
                                    </p:set>
                                    <p:animEffect transition="in" filter="diamond(in)">
                                      <p:cBhvr>
                                        <p:cTn id="62" dur="2000"/>
                                        <p:tgtEl>
                                          <p:spTgt spid="141327"/>
                                        </p:tgtEl>
                                      </p:cBhvr>
                                    </p:animEffect>
                                  </p:childTnLst>
                                </p:cTn>
                              </p:par>
                              <p:par>
                                <p:cTn id="63" presetID="8" presetClass="entr" presetSubtype="16" fill="hold" nodeType="withEffect">
                                  <p:stCondLst>
                                    <p:cond delay="0"/>
                                  </p:stCondLst>
                                  <p:childTnLst>
                                    <p:set>
                                      <p:cBhvr>
                                        <p:cTn id="64" dur="1" fill="hold">
                                          <p:stCondLst>
                                            <p:cond delay="0"/>
                                          </p:stCondLst>
                                        </p:cTn>
                                        <p:tgtEl>
                                          <p:spTgt spid="141328"/>
                                        </p:tgtEl>
                                        <p:attrNameLst>
                                          <p:attrName>style.visibility</p:attrName>
                                        </p:attrNameLst>
                                      </p:cBhvr>
                                      <p:to>
                                        <p:strVal val="visible"/>
                                      </p:to>
                                    </p:set>
                                    <p:animEffect transition="in" filter="diamond(in)">
                                      <p:cBhvr>
                                        <p:cTn id="65" dur="2000"/>
                                        <p:tgtEl>
                                          <p:spTgt spid="141328"/>
                                        </p:tgtEl>
                                      </p:cBhvr>
                                    </p:animEffect>
                                  </p:childTnLst>
                                </p:cTn>
                              </p:par>
                              <p:par>
                                <p:cTn id="66" presetID="8" presetClass="entr" presetSubtype="16" fill="hold" nodeType="withEffect">
                                  <p:stCondLst>
                                    <p:cond delay="0"/>
                                  </p:stCondLst>
                                  <p:childTnLst>
                                    <p:set>
                                      <p:cBhvr>
                                        <p:cTn id="67" dur="1" fill="hold">
                                          <p:stCondLst>
                                            <p:cond delay="0"/>
                                          </p:stCondLst>
                                        </p:cTn>
                                        <p:tgtEl>
                                          <p:spTgt spid="141329"/>
                                        </p:tgtEl>
                                        <p:attrNameLst>
                                          <p:attrName>style.visibility</p:attrName>
                                        </p:attrNameLst>
                                      </p:cBhvr>
                                      <p:to>
                                        <p:strVal val="visible"/>
                                      </p:to>
                                    </p:set>
                                    <p:animEffect transition="in" filter="diamond(in)">
                                      <p:cBhvr>
                                        <p:cTn id="68" dur="2000"/>
                                        <p:tgtEl>
                                          <p:spTgt spid="141329"/>
                                        </p:tgtEl>
                                      </p:cBhvr>
                                    </p:animEffect>
                                  </p:childTnLst>
                                </p:cTn>
                              </p:par>
                              <p:par>
                                <p:cTn id="69" presetID="8" presetClass="entr" presetSubtype="16" fill="hold" nodeType="withEffect">
                                  <p:stCondLst>
                                    <p:cond delay="0"/>
                                  </p:stCondLst>
                                  <p:childTnLst>
                                    <p:set>
                                      <p:cBhvr>
                                        <p:cTn id="70" dur="1" fill="hold">
                                          <p:stCondLst>
                                            <p:cond delay="0"/>
                                          </p:stCondLst>
                                        </p:cTn>
                                        <p:tgtEl>
                                          <p:spTgt spid="141320"/>
                                        </p:tgtEl>
                                        <p:attrNameLst>
                                          <p:attrName>style.visibility</p:attrName>
                                        </p:attrNameLst>
                                      </p:cBhvr>
                                      <p:to>
                                        <p:strVal val="visible"/>
                                      </p:to>
                                    </p:set>
                                    <p:animEffect transition="in" filter="diamond(in)">
                                      <p:cBhvr>
                                        <p:cTn id="71" dur="2000"/>
                                        <p:tgtEl>
                                          <p:spTgt spid="141320"/>
                                        </p:tgtEl>
                                      </p:cBhvr>
                                    </p:animEffect>
                                  </p:childTnLst>
                                </p:cTn>
                              </p:par>
                              <p:par>
                                <p:cTn id="72" presetID="8" presetClass="entr" presetSubtype="16" fill="hold" nodeType="withEffect">
                                  <p:stCondLst>
                                    <p:cond delay="0"/>
                                  </p:stCondLst>
                                  <p:childTnLst>
                                    <p:set>
                                      <p:cBhvr>
                                        <p:cTn id="73" dur="1" fill="hold">
                                          <p:stCondLst>
                                            <p:cond delay="0"/>
                                          </p:stCondLst>
                                        </p:cTn>
                                        <p:tgtEl>
                                          <p:spTgt spid="141321"/>
                                        </p:tgtEl>
                                        <p:attrNameLst>
                                          <p:attrName>style.visibility</p:attrName>
                                        </p:attrNameLst>
                                      </p:cBhvr>
                                      <p:to>
                                        <p:strVal val="visible"/>
                                      </p:to>
                                    </p:set>
                                    <p:animEffect transition="in" filter="diamond(in)">
                                      <p:cBhvr>
                                        <p:cTn id="74" dur="2000"/>
                                        <p:tgtEl>
                                          <p:spTgt spid="141321"/>
                                        </p:tgtEl>
                                      </p:cBhvr>
                                    </p:animEffect>
                                  </p:childTnLst>
                                </p:cTn>
                              </p:par>
                              <p:par>
                                <p:cTn id="75" presetID="8" presetClass="entr" presetSubtype="16" fill="hold" nodeType="withEffect">
                                  <p:stCondLst>
                                    <p:cond delay="0"/>
                                  </p:stCondLst>
                                  <p:childTnLst>
                                    <p:set>
                                      <p:cBhvr>
                                        <p:cTn id="76" dur="1" fill="hold">
                                          <p:stCondLst>
                                            <p:cond delay="0"/>
                                          </p:stCondLst>
                                        </p:cTn>
                                        <p:tgtEl>
                                          <p:spTgt spid="141330"/>
                                        </p:tgtEl>
                                        <p:attrNameLst>
                                          <p:attrName>style.visibility</p:attrName>
                                        </p:attrNameLst>
                                      </p:cBhvr>
                                      <p:to>
                                        <p:strVal val="visible"/>
                                      </p:to>
                                    </p:set>
                                    <p:animEffect transition="in" filter="diamond(in)">
                                      <p:cBhvr>
                                        <p:cTn id="77" dur="2000"/>
                                        <p:tgtEl>
                                          <p:spTgt spid="141330"/>
                                        </p:tgtEl>
                                      </p:cBhvr>
                                    </p:animEffect>
                                  </p:childTnLst>
                                </p:cTn>
                              </p:par>
                              <p:par>
                                <p:cTn id="78" presetID="8" presetClass="entr" presetSubtype="16" fill="hold" nodeType="withEffect">
                                  <p:stCondLst>
                                    <p:cond delay="0"/>
                                  </p:stCondLst>
                                  <p:childTnLst>
                                    <p:set>
                                      <p:cBhvr>
                                        <p:cTn id="79" dur="1" fill="hold">
                                          <p:stCondLst>
                                            <p:cond delay="0"/>
                                          </p:stCondLst>
                                        </p:cTn>
                                        <p:tgtEl>
                                          <p:spTgt spid="141331"/>
                                        </p:tgtEl>
                                        <p:attrNameLst>
                                          <p:attrName>style.visibility</p:attrName>
                                        </p:attrNameLst>
                                      </p:cBhvr>
                                      <p:to>
                                        <p:strVal val="visible"/>
                                      </p:to>
                                    </p:set>
                                    <p:animEffect transition="in" filter="diamond(in)">
                                      <p:cBhvr>
                                        <p:cTn id="80" dur="2000"/>
                                        <p:tgtEl>
                                          <p:spTgt spid="141331"/>
                                        </p:tgtEl>
                                      </p:cBhvr>
                                    </p:animEffect>
                                  </p:childTnLst>
                                </p:cTn>
                              </p:par>
                              <p:par>
                                <p:cTn id="81" presetID="8" presetClass="entr" presetSubtype="16" fill="hold" nodeType="withEffect">
                                  <p:stCondLst>
                                    <p:cond delay="0"/>
                                  </p:stCondLst>
                                  <p:childTnLst>
                                    <p:set>
                                      <p:cBhvr>
                                        <p:cTn id="82" dur="1" fill="hold">
                                          <p:stCondLst>
                                            <p:cond delay="0"/>
                                          </p:stCondLst>
                                        </p:cTn>
                                        <p:tgtEl>
                                          <p:spTgt spid="141332"/>
                                        </p:tgtEl>
                                        <p:attrNameLst>
                                          <p:attrName>style.visibility</p:attrName>
                                        </p:attrNameLst>
                                      </p:cBhvr>
                                      <p:to>
                                        <p:strVal val="visible"/>
                                      </p:to>
                                    </p:set>
                                    <p:animEffect transition="in" filter="diamond(in)">
                                      <p:cBhvr>
                                        <p:cTn id="83" dur="2000"/>
                                        <p:tgtEl>
                                          <p:spTgt spid="141332"/>
                                        </p:tgtEl>
                                      </p:cBhvr>
                                    </p:animEffect>
                                  </p:childTnLst>
                                </p:cTn>
                              </p:par>
                              <p:par>
                                <p:cTn id="84" presetID="8" presetClass="entr" presetSubtype="16" fill="hold" nodeType="withEffect">
                                  <p:stCondLst>
                                    <p:cond delay="0"/>
                                  </p:stCondLst>
                                  <p:childTnLst>
                                    <p:set>
                                      <p:cBhvr>
                                        <p:cTn id="85" dur="1" fill="hold">
                                          <p:stCondLst>
                                            <p:cond delay="0"/>
                                          </p:stCondLst>
                                        </p:cTn>
                                        <p:tgtEl>
                                          <p:spTgt spid="141333"/>
                                        </p:tgtEl>
                                        <p:attrNameLst>
                                          <p:attrName>style.visibility</p:attrName>
                                        </p:attrNameLst>
                                      </p:cBhvr>
                                      <p:to>
                                        <p:strVal val="visible"/>
                                      </p:to>
                                    </p:set>
                                    <p:animEffect transition="in" filter="diamond(in)">
                                      <p:cBhvr>
                                        <p:cTn id="86" dur="2000"/>
                                        <p:tgtEl>
                                          <p:spTgt spid="141333"/>
                                        </p:tgtEl>
                                      </p:cBhvr>
                                    </p:animEffect>
                                  </p:childTnLst>
                                </p:cTn>
                              </p:par>
                              <p:par>
                                <p:cTn id="87" presetID="8" presetClass="entr" presetSubtype="16" fill="hold" nodeType="withEffect">
                                  <p:stCondLst>
                                    <p:cond delay="0"/>
                                  </p:stCondLst>
                                  <p:childTnLst>
                                    <p:set>
                                      <p:cBhvr>
                                        <p:cTn id="88" dur="1" fill="hold">
                                          <p:stCondLst>
                                            <p:cond delay="0"/>
                                          </p:stCondLst>
                                        </p:cTn>
                                        <p:tgtEl>
                                          <p:spTgt spid="141334"/>
                                        </p:tgtEl>
                                        <p:attrNameLst>
                                          <p:attrName>style.visibility</p:attrName>
                                        </p:attrNameLst>
                                      </p:cBhvr>
                                      <p:to>
                                        <p:strVal val="visible"/>
                                      </p:to>
                                    </p:set>
                                    <p:animEffect transition="in" filter="diamond(in)">
                                      <p:cBhvr>
                                        <p:cTn id="89" dur="2000"/>
                                        <p:tgtEl>
                                          <p:spTgt spid="141334"/>
                                        </p:tgtEl>
                                      </p:cBhvr>
                                    </p:animEffect>
                                  </p:childTnLst>
                                </p:cTn>
                              </p:par>
                              <p:par>
                                <p:cTn id="90" presetID="8" presetClass="entr" presetSubtype="16" fill="hold" nodeType="withEffect">
                                  <p:stCondLst>
                                    <p:cond delay="0"/>
                                  </p:stCondLst>
                                  <p:childTnLst>
                                    <p:set>
                                      <p:cBhvr>
                                        <p:cTn id="91" dur="1" fill="hold">
                                          <p:stCondLst>
                                            <p:cond delay="0"/>
                                          </p:stCondLst>
                                        </p:cTn>
                                        <p:tgtEl>
                                          <p:spTgt spid="141335"/>
                                        </p:tgtEl>
                                        <p:attrNameLst>
                                          <p:attrName>style.visibility</p:attrName>
                                        </p:attrNameLst>
                                      </p:cBhvr>
                                      <p:to>
                                        <p:strVal val="visible"/>
                                      </p:to>
                                    </p:set>
                                    <p:animEffect transition="in" filter="diamond(in)">
                                      <p:cBhvr>
                                        <p:cTn id="92" dur="2000"/>
                                        <p:tgtEl>
                                          <p:spTgt spid="141335"/>
                                        </p:tgtEl>
                                      </p:cBhvr>
                                    </p:animEffect>
                                  </p:childTnLst>
                                </p:cTn>
                              </p:par>
                              <p:par>
                                <p:cTn id="93" presetID="8" presetClass="entr" presetSubtype="16" fill="hold" nodeType="withEffect">
                                  <p:stCondLst>
                                    <p:cond delay="0"/>
                                  </p:stCondLst>
                                  <p:childTnLst>
                                    <p:set>
                                      <p:cBhvr>
                                        <p:cTn id="94" dur="1" fill="hold">
                                          <p:stCondLst>
                                            <p:cond delay="0"/>
                                          </p:stCondLst>
                                        </p:cTn>
                                        <p:tgtEl>
                                          <p:spTgt spid="141336"/>
                                        </p:tgtEl>
                                        <p:attrNameLst>
                                          <p:attrName>style.visibility</p:attrName>
                                        </p:attrNameLst>
                                      </p:cBhvr>
                                      <p:to>
                                        <p:strVal val="visible"/>
                                      </p:to>
                                    </p:set>
                                    <p:animEffect transition="in" filter="diamond(in)">
                                      <p:cBhvr>
                                        <p:cTn id="95" dur="2000"/>
                                        <p:tgtEl>
                                          <p:spTgt spid="141336"/>
                                        </p:tgtEl>
                                      </p:cBhvr>
                                    </p:animEffect>
                                  </p:childTnLst>
                                </p:cTn>
                              </p:par>
                              <p:par>
                                <p:cTn id="96" presetID="8" presetClass="entr" presetSubtype="16" fill="hold" nodeType="withEffect">
                                  <p:stCondLst>
                                    <p:cond delay="0"/>
                                  </p:stCondLst>
                                  <p:childTnLst>
                                    <p:set>
                                      <p:cBhvr>
                                        <p:cTn id="97" dur="1" fill="hold">
                                          <p:stCondLst>
                                            <p:cond delay="0"/>
                                          </p:stCondLst>
                                        </p:cTn>
                                        <p:tgtEl>
                                          <p:spTgt spid="141337"/>
                                        </p:tgtEl>
                                        <p:attrNameLst>
                                          <p:attrName>style.visibility</p:attrName>
                                        </p:attrNameLst>
                                      </p:cBhvr>
                                      <p:to>
                                        <p:strVal val="visible"/>
                                      </p:to>
                                    </p:set>
                                    <p:animEffect transition="in" filter="diamond(in)">
                                      <p:cBhvr>
                                        <p:cTn id="98" dur="2000"/>
                                        <p:tgtEl>
                                          <p:spTgt spid="14133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 presetClass="entr" presetSubtype="10" fill="hold" nodeType="clickEffect">
                                  <p:stCondLst>
                                    <p:cond delay="0"/>
                                  </p:stCondLst>
                                  <p:childTnLst>
                                    <p:set>
                                      <p:cBhvr>
                                        <p:cTn id="102" dur="1" fill="hold">
                                          <p:stCondLst>
                                            <p:cond delay="0"/>
                                          </p:stCondLst>
                                        </p:cTn>
                                        <p:tgtEl>
                                          <p:spTgt spid="141318">
                                            <p:txEl>
                                              <p:pRg st="2" end="2"/>
                                            </p:txEl>
                                          </p:spTgt>
                                        </p:tgtEl>
                                        <p:attrNameLst>
                                          <p:attrName>style.visibility</p:attrName>
                                        </p:attrNameLst>
                                      </p:cBhvr>
                                      <p:to>
                                        <p:strVal val="visible"/>
                                      </p:to>
                                    </p:set>
                                    <p:animEffect transition="in" filter="checkerboard(across)">
                                      <p:cBhvr>
                                        <p:cTn id="103" dur="500"/>
                                        <p:tgtEl>
                                          <p:spTgt spid="141318">
                                            <p:txEl>
                                              <p:pRg st="2" end="2"/>
                                            </p:txEl>
                                          </p:spTgt>
                                        </p:tgtEl>
                                      </p:cBhvr>
                                    </p:animEffect>
                                  </p:childTnLst>
                                </p:cTn>
                              </p:par>
                              <p:par>
                                <p:cTn id="104" presetID="5" presetClass="entr" presetSubtype="10" fill="hold" nodeType="withEffect">
                                  <p:stCondLst>
                                    <p:cond delay="0"/>
                                  </p:stCondLst>
                                  <p:childTnLst>
                                    <p:set>
                                      <p:cBhvr>
                                        <p:cTn id="105" dur="1" fill="hold">
                                          <p:stCondLst>
                                            <p:cond delay="0"/>
                                          </p:stCondLst>
                                        </p:cTn>
                                        <p:tgtEl>
                                          <p:spTgt spid="141318">
                                            <p:txEl>
                                              <p:pRg st="3" end="3"/>
                                            </p:txEl>
                                          </p:spTgt>
                                        </p:tgtEl>
                                        <p:attrNameLst>
                                          <p:attrName>style.visibility</p:attrName>
                                        </p:attrNameLst>
                                      </p:cBhvr>
                                      <p:to>
                                        <p:strVal val="visible"/>
                                      </p:to>
                                    </p:set>
                                    <p:animEffect transition="in" filter="checkerboard(across)">
                                      <p:cBhvr>
                                        <p:cTn id="106" dur="500"/>
                                        <p:tgtEl>
                                          <p:spTgt spid="1413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P spid="141314" grpId="0" build="p"/>
      <p:bldP spid="141316" grpId="0"/>
      <p:bldP spid="141317" grpId="0" build="allAtOnce"/>
      <p:bldP spid="141318"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5C225414-F00E-4117-A100-222335FEC764}"/>
              </a:ext>
            </a:extLst>
          </p:cNvPr>
          <p:cNvSpPr>
            <a:spLocks noGrp="1" noChangeArrowheads="1"/>
          </p:cNvSpPr>
          <p:nvPr>
            <p:ph type="title"/>
          </p:nvPr>
        </p:nvSpPr>
        <p:spPr>
          <a:xfrm>
            <a:off x="457200" y="0"/>
            <a:ext cx="8229600" cy="1143000"/>
          </a:xfrm>
        </p:spPr>
        <p:txBody>
          <a:bodyPr/>
          <a:lstStyle/>
          <a:p>
            <a:pPr algn="ctr" eaLnBrk="1" hangingPunct="1"/>
            <a:r>
              <a:rPr lang="it-IT" altLang="en-US" sz="3000" b="1">
                <a:solidFill>
                  <a:srgbClr val="FF3300"/>
                </a:solidFill>
                <a:latin typeface="VNI-Times" pitchFamily="2" charset="0"/>
              </a:rPr>
              <a:t>GIÔÙI THIEÄU </a:t>
            </a:r>
            <a:br>
              <a:rPr lang="it-IT" altLang="en-US" sz="3000" b="1">
                <a:solidFill>
                  <a:srgbClr val="FF3300"/>
                </a:solidFill>
                <a:latin typeface="VNI-Times" pitchFamily="2" charset="0"/>
              </a:rPr>
            </a:br>
            <a:r>
              <a:rPr lang="it-IT" altLang="en-US" sz="3000" b="1">
                <a:solidFill>
                  <a:srgbClr val="FF3300"/>
                </a:solidFill>
                <a:latin typeface="VNI-Times" pitchFamily="2" charset="0"/>
              </a:rPr>
              <a:t>MOÄT SOÁ MAÄT THÖ THOÂNG DUÏNG:</a:t>
            </a:r>
            <a:r>
              <a:rPr lang="it-IT" altLang="en-US" sz="3400"/>
              <a:t> </a:t>
            </a:r>
            <a:endParaRPr lang="en-US" altLang="en-US" sz="3400"/>
          </a:p>
        </p:txBody>
      </p:sp>
      <p:sp>
        <p:nvSpPr>
          <p:cNvPr id="142339" name="Rectangle 3">
            <a:extLst>
              <a:ext uri="{FF2B5EF4-FFF2-40B4-BE49-F238E27FC236}">
                <a16:creationId xmlns:a16="http://schemas.microsoft.com/office/drawing/2014/main" id="{68A91731-4355-41FA-9C1F-B435EECCD7FD}"/>
              </a:ext>
            </a:extLst>
          </p:cNvPr>
          <p:cNvSpPr>
            <a:spLocks noGrp="1" noChangeArrowheads="1"/>
          </p:cNvSpPr>
          <p:nvPr>
            <p:ph idx="1"/>
          </p:nvPr>
        </p:nvSpPr>
        <p:spPr>
          <a:xfrm>
            <a:off x="533400" y="1162050"/>
            <a:ext cx="3352800" cy="514350"/>
          </a:xfrm>
        </p:spPr>
        <p:txBody>
          <a:bodyPr>
            <a:normAutofit fontScale="85000" lnSpcReduction="10000"/>
          </a:bodyPr>
          <a:lstStyle/>
          <a:p>
            <a:pPr marL="609600" indent="-609600" eaLnBrk="1" hangingPunct="1">
              <a:buFont typeface="Wingdings" panose="05000000000000000000" pitchFamily="2" charset="2"/>
              <a:buNone/>
            </a:pPr>
            <a:r>
              <a:rPr lang="en-US" altLang="en-US" sz="2400" b="1">
                <a:solidFill>
                  <a:srgbClr val="0000FF"/>
                </a:solidFill>
                <a:latin typeface="VNI-Times" pitchFamily="2" charset="0"/>
              </a:rPr>
              <a:t>1. Heä thoáng thay theá:</a:t>
            </a:r>
            <a:r>
              <a:rPr lang="en-US" altLang="en-US" sz="2400">
                <a:solidFill>
                  <a:srgbClr val="0000FF"/>
                </a:solidFill>
                <a:latin typeface="VNI-Times" pitchFamily="2" charset="0"/>
              </a:rPr>
              <a:t> </a:t>
            </a:r>
          </a:p>
        </p:txBody>
      </p:sp>
      <p:sp>
        <p:nvSpPr>
          <p:cNvPr id="142340" name="Rectangle 4">
            <a:extLst>
              <a:ext uri="{FF2B5EF4-FFF2-40B4-BE49-F238E27FC236}">
                <a16:creationId xmlns:a16="http://schemas.microsoft.com/office/drawing/2014/main" id="{10C8A477-1EFE-4BFB-844A-F92BDFD80867}"/>
              </a:ext>
            </a:extLst>
          </p:cNvPr>
          <p:cNvSpPr>
            <a:spLocks noChangeArrowheads="1"/>
          </p:cNvSpPr>
          <p:nvPr/>
        </p:nvSpPr>
        <p:spPr bwMode="auto">
          <a:xfrm>
            <a:off x="0" y="1447800"/>
            <a:ext cx="8686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accent2"/>
              </a:buClr>
              <a:buFont typeface="Wingdings" panose="05000000000000000000" pitchFamily="2" charset="2"/>
              <a:buNone/>
            </a:pPr>
            <a:r>
              <a:rPr lang="en-US" altLang="en-US" sz="4000" b="1">
                <a:solidFill>
                  <a:srgbClr val="0000FF"/>
                </a:solidFill>
                <a:sym typeface="Webdings" panose="05030102010509060703" pitchFamily="18" charset="2"/>
              </a:rPr>
              <a:t></a:t>
            </a:r>
            <a:r>
              <a:rPr lang="en-US" altLang="en-US" sz="2100" b="1">
                <a:solidFill>
                  <a:srgbClr val="0000FF"/>
                </a:solidFill>
                <a:latin typeface="VNI-Times" pitchFamily="2" charset="0"/>
              </a:rPr>
              <a:t>:</a:t>
            </a:r>
            <a:r>
              <a:rPr lang="en-US" altLang="en-US" sz="2100" b="1">
                <a:latin typeface="VNI-Times" pitchFamily="2" charset="0"/>
              </a:rPr>
              <a:t> </a:t>
            </a:r>
            <a:r>
              <a:rPr lang="en-US" altLang="en-US" sz="2100" b="1">
                <a:solidFill>
                  <a:srgbClr val="0000FF"/>
                </a:solidFill>
                <a:latin typeface="VNI-Times" pitchFamily="2" charset="0"/>
              </a:rPr>
              <a:t>Nguyeân töû löôïng Oxy</a:t>
            </a:r>
            <a:r>
              <a:rPr lang="en-US" altLang="en-US" sz="2100" b="1">
                <a:latin typeface="VNI-Times" pitchFamily="2" charset="0"/>
              </a:rPr>
              <a:t> </a:t>
            </a:r>
            <a:endParaRPr lang="en-US" altLang="en-US" sz="2100" b="1">
              <a:latin typeface="VNI-Times" pitchFamily="2" charset="0"/>
              <a:sym typeface="Wingdings" panose="05000000000000000000" pitchFamily="2" charset="2"/>
            </a:endParaRPr>
          </a:p>
          <a:p>
            <a:pPr algn="ctr" eaLnBrk="1" hangingPunct="1">
              <a:spcBef>
                <a:spcPct val="20000"/>
              </a:spcBef>
              <a:buClr>
                <a:schemeClr val="accent2"/>
              </a:buClr>
              <a:buFont typeface="Wingdings" panose="05000000000000000000" pitchFamily="2" charset="2"/>
              <a:buNone/>
            </a:pPr>
            <a:r>
              <a:rPr lang="en-US" altLang="en-US" sz="2400">
                <a:latin typeface="VNI-Times" pitchFamily="2" charset="0"/>
                <a:sym typeface="Wingdings" panose="05000000000000000000" pitchFamily="2" charset="2"/>
              </a:rPr>
              <a:t>NW</a:t>
            </a:r>
            <a:r>
              <a:rPr lang="en-US" altLang="en-US" sz="2400" b="1">
                <a:latin typeface="VNI-Times" pitchFamily="2" charset="0"/>
              </a:rPr>
              <a:t>: 4, 9, 22, 4, 20 – 3, 2, 15, 11 – 23, 22, 10 – 12, 9, 16, 6, 19.</a:t>
            </a:r>
            <a:r>
              <a:rPr lang="en-US" altLang="en-US" sz="2400">
                <a:latin typeface="VNI-Times" pitchFamily="2" charset="0"/>
              </a:rPr>
              <a:t>AR</a:t>
            </a:r>
            <a:r>
              <a:rPr lang="en-US" altLang="en-US" sz="1700">
                <a:latin typeface="VNI-Times" pitchFamily="2" charset="0"/>
              </a:rPr>
              <a:t> </a:t>
            </a:r>
            <a:endParaRPr lang="en-US" altLang="en-US" sz="1700" i="1">
              <a:latin typeface="VNI-Times" pitchFamily="2" charset="0"/>
            </a:endParaRPr>
          </a:p>
          <a:p>
            <a:pPr algn="ctr" eaLnBrk="1" hangingPunct="1">
              <a:spcBef>
                <a:spcPct val="20000"/>
              </a:spcBef>
              <a:buClr>
                <a:schemeClr val="accent2"/>
              </a:buClr>
              <a:buFont typeface="Wingdings" panose="05000000000000000000" pitchFamily="2" charset="2"/>
              <a:buNone/>
            </a:pPr>
            <a:r>
              <a:rPr lang="en-US" altLang="en-US" sz="2400" i="1">
                <a:solidFill>
                  <a:srgbClr val="0000FF"/>
                </a:solidFill>
                <a:latin typeface="VNI-Times" pitchFamily="2" charset="0"/>
              </a:rPr>
              <a:t>*Giaûi maõ: Soá thay chöõ O = 16 </a:t>
            </a:r>
          </a:p>
          <a:p>
            <a:pPr algn="ctr" eaLnBrk="1" hangingPunct="1">
              <a:spcBef>
                <a:spcPct val="20000"/>
              </a:spcBef>
              <a:buClr>
                <a:schemeClr val="accent2"/>
              </a:buClr>
              <a:buFont typeface="Wingdings" panose="05000000000000000000" pitchFamily="2" charset="2"/>
              <a:buNone/>
            </a:pPr>
            <a:r>
              <a:rPr lang="en-US" altLang="en-US" sz="2400" i="1">
                <a:solidFill>
                  <a:srgbClr val="0000FF"/>
                </a:solidFill>
                <a:latin typeface="VNI-Times" pitchFamily="2" charset="0"/>
              </a:rPr>
              <a:t>* Baïch vaên: </a:t>
            </a:r>
            <a:r>
              <a:rPr lang="en-US" altLang="en-US" sz="2400" b="1" i="1">
                <a:solidFill>
                  <a:srgbClr val="0000FF"/>
                </a:solidFill>
                <a:latin typeface="VNI-Times" pitchFamily="2" charset="0"/>
              </a:rPr>
              <a:t>Chuùc baïn vui khoûe</a:t>
            </a:r>
            <a:r>
              <a:rPr lang="en-US" altLang="en-US" sz="2400" i="1">
                <a:solidFill>
                  <a:srgbClr val="0000FF"/>
                </a:solidFill>
                <a:latin typeface="VNI-Times" pitchFamily="2" charset="0"/>
              </a:rPr>
              <a:t>.</a:t>
            </a:r>
            <a:r>
              <a:rPr lang="en-US" altLang="en-US" sz="2400">
                <a:solidFill>
                  <a:srgbClr val="0000FF"/>
                </a:solidFill>
                <a:latin typeface="VNI-Times" pitchFamily="2" charset="0"/>
              </a:rPr>
              <a:t> </a:t>
            </a:r>
          </a:p>
        </p:txBody>
      </p:sp>
      <p:sp>
        <p:nvSpPr>
          <p:cNvPr id="142341" name="Rectangle 5">
            <a:extLst>
              <a:ext uri="{FF2B5EF4-FFF2-40B4-BE49-F238E27FC236}">
                <a16:creationId xmlns:a16="http://schemas.microsoft.com/office/drawing/2014/main" id="{14F09667-4E71-40AD-9743-92E029E527FF}"/>
              </a:ext>
            </a:extLst>
          </p:cNvPr>
          <p:cNvSpPr>
            <a:spLocks noChangeArrowheads="1"/>
          </p:cNvSpPr>
          <p:nvPr/>
        </p:nvSpPr>
        <p:spPr bwMode="auto">
          <a:xfrm>
            <a:off x="457200" y="3886200"/>
            <a:ext cx="8534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20000"/>
              </a:spcBef>
              <a:buClr>
                <a:schemeClr val="accent2"/>
              </a:buClr>
              <a:buFont typeface="Wingdings" panose="05000000000000000000" pitchFamily="2" charset="2"/>
              <a:buNone/>
            </a:pPr>
            <a:r>
              <a:rPr lang="en-US" altLang="en-US" sz="4000" b="1">
                <a:solidFill>
                  <a:srgbClr val="0000FF"/>
                </a:solidFill>
                <a:sym typeface="Webdings" panose="05030102010509060703" pitchFamily="18" charset="2"/>
              </a:rPr>
              <a:t></a:t>
            </a:r>
            <a:r>
              <a:rPr lang="en-US" altLang="en-US" sz="2100" b="1">
                <a:solidFill>
                  <a:srgbClr val="0000FF"/>
                </a:solidFill>
                <a:latin typeface="VNI-Times" pitchFamily="2" charset="0"/>
              </a:rPr>
              <a:t>: </a:t>
            </a:r>
            <a:r>
              <a:rPr lang="it-IT" altLang="en-US" sz="2100" b="1" i="1">
                <a:solidFill>
                  <a:srgbClr val="0000FF"/>
                </a:solidFill>
                <a:latin typeface="VNI-Times" pitchFamily="2" charset="0"/>
              </a:rPr>
              <a:t>“Ñöôïc Ngoïc”</a:t>
            </a:r>
            <a:r>
              <a:rPr lang="it-IT" altLang="en-US" sz="2100" b="1">
                <a:solidFill>
                  <a:srgbClr val="0000FF"/>
                </a:solidFill>
                <a:latin typeface="VNI-Times" pitchFamily="2" charset="0"/>
              </a:rPr>
              <a:t> ñöøng chia cho ai </a:t>
            </a:r>
            <a:endParaRPr lang="en-US" altLang="en-US" sz="2100" b="1">
              <a:solidFill>
                <a:srgbClr val="0000FF"/>
              </a:solidFill>
              <a:latin typeface="VNI-Times" pitchFamily="2" charset="0"/>
              <a:sym typeface="Wingdings" panose="05000000000000000000" pitchFamily="2" charset="2"/>
            </a:endParaRPr>
          </a:p>
          <a:p>
            <a:pPr algn="ctr" eaLnBrk="1" hangingPunct="1">
              <a:spcBef>
                <a:spcPct val="20000"/>
              </a:spcBef>
              <a:buClr>
                <a:schemeClr val="accent2"/>
              </a:buClr>
              <a:buFont typeface="Wingdings" panose="05000000000000000000" pitchFamily="2" charset="2"/>
              <a:buNone/>
            </a:pPr>
            <a:r>
              <a:rPr lang="it-IT" altLang="en-US" sz="2100" b="1">
                <a:latin typeface="VNI-Times" pitchFamily="2" charset="0"/>
              </a:rPr>
              <a:t> </a:t>
            </a:r>
            <a:r>
              <a:rPr lang="it-IT" altLang="en-US" sz="2400" b="1">
                <a:latin typeface="VNI-Times" pitchFamily="2" charset="0"/>
              </a:rPr>
              <a:t>NW. yûK – meäin – oøhk – neâuq :AR.</a:t>
            </a:r>
            <a:endParaRPr lang="it-IT" altLang="en-US" sz="2400" b="1" i="1">
              <a:latin typeface="VNI-Times" pitchFamily="2" charset="0"/>
            </a:endParaRPr>
          </a:p>
          <a:p>
            <a:pPr algn="just" eaLnBrk="1" hangingPunct="1">
              <a:buClr>
                <a:schemeClr val="accent2"/>
              </a:buClr>
              <a:buFont typeface="Wingdings" panose="05000000000000000000" pitchFamily="2" charset="2"/>
              <a:buNone/>
            </a:pPr>
            <a:endParaRPr lang="it-IT" altLang="en-US" sz="2400" i="1">
              <a:solidFill>
                <a:srgbClr val="0000FF"/>
              </a:solidFill>
              <a:latin typeface="VNI-Times" pitchFamily="2" charset="0"/>
            </a:endParaRPr>
          </a:p>
          <a:p>
            <a:pPr algn="just" eaLnBrk="1" hangingPunct="1">
              <a:buClr>
                <a:schemeClr val="accent2"/>
              </a:buClr>
              <a:buFont typeface="Wingdings" panose="05000000000000000000" pitchFamily="2" charset="2"/>
              <a:buNone/>
            </a:pPr>
            <a:r>
              <a:rPr lang="it-IT" altLang="en-US" sz="2400" i="1">
                <a:solidFill>
                  <a:srgbClr val="0000FF"/>
                </a:solidFill>
                <a:latin typeface="VNI-Times" pitchFamily="2" charset="0"/>
              </a:rPr>
              <a:t>*Giaûi maõ: Ñaây laø maät thö “Ñoïc ngöôïc”. Caùc baïn ñoïc ngöôïc töøng chöõ, hoaëc ñem maät thö soi vaøo göông thì seõ ñoïc ñöôïc noäi dung.  </a:t>
            </a:r>
          </a:p>
          <a:p>
            <a:pPr algn="ctr" eaLnBrk="1" hangingPunct="1">
              <a:buClr>
                <a:schemeClr val="accent2"/>
              </a:buClr>
              <a:buFont typeface="Wingdings" panose="05000000000000000000" pitchFamily="2" charset="2"/>
              <a:buNone/>
            </a:pPr>
            <a:r>
              <a:rPr lang="it-IT" altLang="en-US" sz="2400" i="1">
                <a:solidFill>
                  <a:srgbClr val="0000FF"/>
                </a:solidFill>
                <a:latin typeface="VNI-Times" pitchFamily="2" charset="0"/>
              </a:rPr>
              <a:t>* </a:t>
            </a:r>
            <a:r>
              <a:rPr lang="en-US" altLang="en-US" sz="2400" i="1">
                <a:solidFill>
                  <a:srgbClr val="0000FF"/>
                </a:solidFill>
                <a:latin typeface="VNI-Times" pitchFamily="2" charset="0"/>
              </a:rPr>
              <a:t>Baïch vaên: </a:t>
            </a:r>
            <a:r>
              <a:rPr lang="it-IT" altLang="en-US" sz="2400" b="1" i="1">
                <a:solidFill>
                  <a:srgbClr val="0000FF"/>
                </a:solidFill>
                <a:latin typeface="VNI-Times" pitchFamily="2" charset="0"/>
              </a:rPr>
              <a:t>Kyû nieäm khoù queân</a:t>
            </a:r>
            <a:r>
              <a:rPr lang="it-IT" altLang="en-US" sz="2400" i="1">
                <a:solidFill>
                  <a:srgbClr val="0000FF"/>
                </a:solidFill>
                <a:latin typeface="VNI-Times" pitchFamily="2" charset="0"/>
              </a:rPr>
              <a:t>.</a:t>
            </a:r>
            <a:r>
              <a:rPr lang="it-IT" altLang="en-US" sz="3000"/>
              <a:t> </a:t>
            </a:r>
            <a:endParaRPr lang="en-US" altLang="en-US" sz="3000"/>
          </a:p>
        </p:txBody>
      </p:sp>
      <p:sp>
        <p:nvSpPr>
          <p:cNvPr id="142342" name="Rectangle 6">
            <a:extLst>
              <a:ext uri="{FF2B5EF4-FFF2-40B4-BE49-F238E27FC236}">
                <a16:creationId xmlns:a16="http://schemas.microsoft.com/office/drawing/2014/main" id="{71CFCE62-DA85-471E-B7DA-4EF5A7389277}"/>
              </a:ext>
            </a:extLst>
          </p:cNvPr>
          <p:cNvSpPr>
            <a:spLocks noChangeArrowheads="1"/>
          </p:cNvSpPr>
          <p:nvPr/>
        </p:nvSpPr>
        <p:spPr bwMode="auto">
          <a:xfrm>
            <a:off x="609600" y="3733800"/>
            <a:ext cx="342900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838200" indent="-8382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sz="2400" b="1">
                <a:solidFill>
                  <a:srgbClr val="0000FF"/>
                </a:solidFill>
                <a:latin typeface="VNI-Times" pitchFamily="2" charset="0"/>
              </a:rPr>
              <a:t>2. Heä thoáng dôøi choã: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42338"/>
                                        </p:tgtEl>
                                        <p:attrNameLst>
                                          <p:attrName>style.visibility</p:attrName>
                                        </p:attrNameLst>
                                      </p:cBhvr>
                                      <p:to>
                                        <p:strVal val="visible"/>
                                      </p:to>
                                    </p:set>
                                    <p:anim to="" calcmode="lin" valueType="num">
                                      <p:cBhvr>
                                        <p:cTn id="7" dur="1" fill="hold"/>
                                        <p:tgtEl>
                                          <p:spTgt spid="14233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2339">
                                            <p:txEl>
                                              <p:pRg st="0" end="0"/>
                                            </p:txEl>
                                          </p:spTgt>
                                        </p:tgtEl>
                                        <p:attrNameLst>
                                          <p:attrName>style.visibility</p:attrName>
                                        </p:attrNameLst>
                                      </p:cBhvr>
                                      <p:to>
                                        <p:strVal val="visible"/>
                                      </p:to>
                                    </p:set>
                                    <p:anim to="" calcmode="lin" valueType="num">
                                      <p:cBhvr>
                                        <p:cTn id="12" dur="1" fill="hold"/>
                                        <p:tgtEl>
                                          <p:spTgt spid="142339">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142340">
                                            <p:txEl>
                                              <p:pRg st="0" end="0"/>
                                            </p:txEl>
                                          </p:spTgt>
                                        </p:tgtEl>
                                        <p:attrNameLst>
                                          <p:attrName>style.visibility</p:attrName>
                                        </p:attrNameLst>
                                      </p:cBhvr>
                                      <p:to>
                                        <p:strVal val="visible"/>
                                      </p:to>
                                    </p:set>
                                    <p:anim calcmode="lin" valueType="num">
                                      <p:cBhvr additive="base">
                                        <p:cTn id="17" dur="500" fill="hold"/>
                                        <p:tgtEl>
                                          <p:spTgt spid="14234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2340">
                                            <p:txEl>
                                              <p:pRg st="0" end="0"/>
                                            </p:txEl>
                                          </p:spTgt>
                                        </p:tgtEl>
                                        <p:attrNameLst>
                                          <p:attrName>ppt_y</p:attrName>
                                        </p:attrNameLst>
                                      </p:cBhvr>
                                      <p:tavLst>
                                        <p:tav tm="0">
                                          <p:val>
                                            <p:strVal val="1+#ppt_h/2"/>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142340">
                                            <p:txEl>
                                              <p:pRg st="1" end="1"/>
                                            </p:txEl>
                                          </p:spTgt>
                                        </p:tgtEl>
                                        <p:attrNameLst>
                                          <p:attrName>style.visibility</p:attrName>
                                        </p:attrNameLst>
                                      </p:cBhvr>
                                      <p:to>
                                        <p:strVal val="visible"/>
                                      </p:to>
                                    </p:set>
                                    <p:anim calcmode="lin" valueType="num">
                                      <p:cBhvr additive="base">
                                        <p:cTn id="21" dur="500" fill="hold"/>
                                        <p:tgtEl>
                                          <p:spTgt spid="142340">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2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4" fill="hold" nodeType="clickEffect">
                                  <p:stCondLst>
                                    <p:cond delay="0"/>
                                  </p:stCondLst>
                                  <p:childTnLst>
                                    <p:set>
                                      <p:cBhvr>
                                        <p:cTn id="26" dur="1" fill="hold">
                                          <p:stCondLst>
                                            <p:cond delay="0"/>
                                          </p:stCondLst>
                                        </p:cTn>
                                        <p:tgtEl>
                                          <p:spTgt spid="142340">
                                            <p:txEl>
                                              <p:pRg st="2" end="2"/>
                                            </p:txEl>
                                          </p:spTgt>
                                        </p:tgtEl>
                                        <p:attrNameLst>
                                          <p:attrName>style.visibility</p:attrName>
                                        </p:attrNameLst>
                                      </p:cBhvr>
                                      <p:to>
                                        <p:strVal val="visible"/>
                                      </p:to>
                                    </p:set>
                                    <p:anim calcmode="lin" valueType="num">
                                      <p:cBhvr additive="base">
                                        <p:cTn id="27" dur="500" fill="hold"/>
                                        <p:tgtEl>
                                          <p:spTgt spid="14234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2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142340">
                                            <p:txEl>
                                              <p:pRg st="3" end="3"/>
                                            </p:txEl>
                                          </p:spTgt>
                                        </p:tgtEl>
                                        <p:attrNameLst>
                                          <p:attrName>style.visibility</p:attrName>
                                        </p:attrNameLst>
                                      </p:cBhvr>
                                      <p:to>
                                        <p:strVal val="visible"/>
                                      </p:to>
                                    </p:set>
                                    <p:anim calcmode="lin" valueType="num">
                                      <p:cBhvr>
                                        <p:cTn id="33" dur="1000" fill="hold"/>
                                        <p:tgtEl>
                                          <p:spTgt spid="142340">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14234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42340">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142342"/>
                                        </p:tgtEl>
                                        <p:attrNameLst>
                                          <p:attrName>style.visibility</p:attrName>
                                        </p:attrNameLst>
                                      </p:cBhvr>
                                      <p:to>
                                        <p:strVal val="visible"/>
                                      </p:to>
                                    </p:set>
                                    <p:anim to="" calcmode="lin" valueType="num">
                                      <p:cBhvr>
                                        <p:cTn id="40" dur="1" fill="hold"/>
                                        <p:tgtEl>
                                          <p:spTgt spid="142342"/>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7" presetClass="entr" presetSubtype="4" fill="hold" nodeType="clickEffect">
                                  <p:stCondLst>
                                    <p:cond delay="0"/>
                                  </p:stCondLst>
                                  <p:childTnLst>
                                    <p:set>
                                      <p:cBhvr>
                                        <p:cTn id="44" dur="1" fill="hold">
                                          <p:stCondLst>
                                            <p:cond delay="0"/>
                                          </p:stCondLst>
                                        </p:cTn>
                                        <p:tgtEl>
                                          <p:spTgt spid="142341">
                                            <p:txEl>
                                              <p:pRg st="0" end="0"/>
                                            </p:txEl>
                                          </p:spTgt>
                                        </p:tgtEl>
                                        <p:attrNameLst>
                                          <p:attrName>style.visibility</p:attrName>
                                        </p:attrNameLst>
                                      </p:cBhvr>
                                      <p:to>
                                        <p:strVal val="visible"/>
                                      </p:to>
                                    </p:set>
                                    <p:anim calcmode="lin" valueType="num">
                                      <p:cBhvr additive="base">
                                        <p:cTn id="45" dur="500" fill="hold"/>
                                        <p:tgtEl>
                                          <p:spTgt spid="142341">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2341">
                                            <p:txEl>
                                              <p:pRg st="0" end="0"/>
                                            </p:txEl>
                                          </p:spTgt>
                                        </p:tgtEl>
                                        <p:attrNameLst>
                                          <p:attrName>ppt_y</p:attrName>
                                        </p:attrNameLst>
                                      </p:cBhvr>
                                      <p:tavLst>
                                        <p:tav tm="0">
                                          <p:val>
                                            <p:strVal val="1+#ppt_h/2"/>
                                          </p:val>
                                        </p:tav>
                                        <p:tav tm="100000">
                                          <p:val>
                                            <p:strVal val="#ppt_y"/>
                                          </p:val>
                                        </p:tav>
                                      </p:tavLst>
                                    </p:anim>
                                  </p:childTnLst>
                                </p:cTn>
                              </p:par>
                              <p:par>
                                <p:cTn id="47" presetID="7" presetClass="entr" presetSubtype="4" fill="hold" nodeType="withEffect">
                                  <p:stCondLst>
                                    <p:cond delay="0"/>
                                  </p:stCondLst>
                                  <p:childTnLst>
                                    <p:set>
                                      <p:cBhvr>
                                        <p:cTn id="48" dur="1" fill="hold">
                                          <p:stCondLst>
                                            <p:cond delay="0"/>
                                          </p:stCondLst>
                                        </p:cTn>
                                        <p:tgtEl>
                                          <p:spTgt spid="142341">
                                            <p:txEl>
                                              <p:pRg st="1" end="1"/>
                                            </p:txEl>
                                          </p:spTgt>
                                        </p:tgtEl>
                                        <p:attrNameLst>
                                          <p:attrName>style.visibility</p:attrName>
                                        </p:attrNameLst>
                                      </p:cBhvr>
                                      <p:to>
                                        <p:strVal val="visible"/>
                                      </p:to>
                                    </p:set>
                                    <p:anim calcmode="lin" valueType="num">
                                      <p:cBhvr additive="base">
                                        <p:cTn id="49" dur="500" fill="hold"/>
                                        <p:tgtEl>
                                          <p:spTgt spid="142341">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23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nodeType="clickEffect">
                                  <p:stCondLst>
                                    <p:cond delay="0"/>
                                  </p:stCondLst>
                                  <p:childTnLst>
                                    <p:set>
                                      <p:cBhvr>
                                        <p:cTn id="54" dur="1" fill="hold">
                                          <p:stCondLst>
                                            <p:cond delay="0"/>
                                          </p:stCondLst>
                                        </p:cTn>
                                        <p:tgtEl>
                                          <p:spTgt spid="142341">
                                            <p:txEl>
                                              <p:pRg st="3" end="3"/>
                                            </p:txEl>
                                          </p:spTgt>
                                        </p:tgtEl>
                                        <p:attrNameLst>
                                          <p:attrName>style.visibility</p:attrName>
                                        </p:attrNameLst>
                                      </p:cBhvr>
                                      <p:to>
                                        <p:strVal val="visible"/>
                                      </p:to>
                                    </p:set>
                                    <p:anim calcmode="lin" valueType="num">
                                      <p:cBhvr additive="base">
                                        <p:cTn id="55" dur="500" fill="hold"/>
                                        <p:tgtEl>
                                          <p:spTgt spid="142341">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23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7" presetClass="entr" presetSubtype="4" fill="hold" nodeType="clickEffect">
                                  <p:stCondLst>
                                    <p:cond delay="0"/>
                                  </p:stCondLst>
                                  <p:childTnLst>
                                    <p:set>
                                      <p:cBhvr>
                                        <p:cTn id="60" dur="1" fill="hold">
                                          <p:stCondLst>
                                            <p:cond delay="0"/>
                                          </p:stCondLst>
                                        </p:cTn>
                                        <p:tgtEl>
                                          <p:spTgt spid="142341">
                                            <p:txEl>
                                              <p:pRg st="4" end="4"/>
                                            </p:txEl>
                                          </p:spTgt>
                                        </p:tgtEl>
                                        <p:attrNameLst>
                                          <p:attrName>style.visibility</p:attrName>
                                        </p:attrNameLst>
                                      </p:cBhvr>
                                      <p:to>
                                        <p:strVal val="visible"/>
                                      </p:to>
                                    </p:set>
                                    <p:anim calcmode="lin" valueType="num">
                                      <p:cBhvr additive="base">
                                        <p:cTn id="61" dur="500" fill="hold"/>
                                        <p:tgtEl>
                                          <p:spTgt spid="142341">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234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build="p"/>
      <p:bldP spid="1423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AA1B60A8-71FE-48E9-B37D-B186AAABF5D8}"/>
              </a:ext>
            </a:extLst>
          </p:cNvPr>
          <p:cNvSpPr>
            <a:spLocks noGrp="1" noChangeArrowheads="1"/>
          </p:cNvSpPr>
          <p:nvPr>
            <p:ph type="title"/>
          </p:nvPr>
        </p:nvSpPr>
        <p:spPr>
          <a:xfrm>
            <a:off x="2058988" y="381000"/>
            <a:ext cx="4833937" cy="455613"/>
          </a:xfrm>
        </p:spPr>
        <p:txBody>
          <a:bodyPr>
            <a:normAutofit fontScale="90000"/>
          </a:bodyPr>
          <a:lstStyle/>
          <a:p>
            <a:pPr eaLnBrk="1" hangingPunct="1"/>
            <a:r>
              <a:rPr lang="en-US" altLang="en-US" sz="2800" b="1">
                <a:solidFill>
                  <a:srgbClr val="0000FF"/>
                </a:solidFill>
              </a:rPr>
              <a:t>2. Qui ước thông tin:</a:t>
            </a:r>
          </a:p>
        </p:txBody>
      </p:sp>
      <p:sp>
        <p:nvSpPr>
          <p:cNvPr id="332803" name="Rectangle 3">
            <a:extLst>
              <a:ext uri="{FF2B5EF4-FFF2-40B4-BE49-F238E27FC236}">
                <a16:creationId xmlns:a16="http://schemas.microsoft.com/office/drawing/2014/main" id="{1E5269F1-A656-4497-A120-51363FB4D4B0}"/>
              </a:ext>
            </a:extLst>
          </p:cNvPr>
          <p:cNvSpPr>
            <a:spLocks noGrp="1" noChangeArrowheads="1"/>
          </p:cNvSpPr>
          <p:nvPr>
            <p:ph idx="1"/>
          </p:nvPr>
        </p:nvSpPr>
        <p:spPr>
          <a:xfrm>
            <a:off x="457200" y="990600"/>
            <a:ext cx="8305800" cy="5715000"/>
          </a:xfrm>
        </p:spPr>
        <p:txBody>
          <a:bodyPr>
            <a:normAutofit fontScale="92500" lnSpcReduction="20000"/>
          </a:bodyPr>
          <a:lstStyle/>
          <a:p>
            <a:pPr algn="just" eaLnBrk="1" hangingPunct="1">
              <a:buFontTx/>
              <a:buNone/>
            </a:pPr>
            <a:r>
              <a:rPr lang="en-US" altLang="en-US" sz="2400">
                <a:solidFill>
                  <a:srgbClr val="0000FF"/>
                </a:solidFill>
              </a:rPr>
              <a:t>2.1. Bảng chữ cái Quốc Tế:(26 chữ)</a:t>
            </a:r>
          </a:p>
          <a:p>
            <a:pPr algn="just" eaLnBrk="1" hangingPunct="1">
              <a:buFontTx/>
              <a:buNone/>
            </a:pPr>
            <a:endParaRPr lang="en-US" altLang="en-US" sz="2400">
              <a:solidFill>
                <a:srgbClr val="0000FF"/>
              </a:solidFill>
            </a:endParaRPr>
          </a:p>
          <a:p>
            <a:pPr algn="just" eaLnBrk="1" hangingPunct="1">
              <a:buFontTx/>
              <a:buNone/>
            </a:pPr>
            <a:endParaRPr lang="en-US" altLang="en-US" sz="2400">
              <a:solidFill>
                <a:srgbClr val="0000FF"/>
              </a:solidFill>
            </a:endParaRPr>
          </a:p>
          <a:p>
            <a:pPr algn="just" eaLnBrk="1" hangingPunct="1">
              <a:buFontTx/>
              <a:buNone/>
            </a:pPr>
            <a:endParaRPr lang="en-US" altLang="en-US" sz="2400">
              <a:solidFill>
                <a:srgbClr val="0000FF"/>
              </a:solidFill>
            </a:endParaRPr>
          </a:p>
          <a:p>
            <a:pPr algn="just" eaLnBrk="1" hangingPunct="1">
              <a:buFontTx/>
              <a:buNone/>
            </a:pPr>
            <a:r>
              <a:rPr lang="en-US" altLang="en-US" sz="2400">
                <a:solidFill>
                  <a:srgbClr val="0000FF"/>
                </a:solidFill>
              </a:rPr>
              <a:t>2.2. Các mẫu tự tiếng Việt được ghép từ mẫu tự Quốc Tế:</a:t>
            </a:r>
          </a:p>
          <a:p>
            <a:pPr algn="ctr" eaLnBrk="1" hangingPunct="1">
              <a:buFontTx/>
              <a:buNone/>
            </a:pPr>
            <a:r>
              <a:rPr lang="en-US" altLang="en-US" sz="2400" b="1">
                <a:solidFill>
                  <a:srgbClr val="0000FF"/>
                </a:solidFill>
              </a:rPr>
              <a:t>AA = Â; EE = Ê; OO = Ô; DD = Đ</a:t>
            </a:r>
          </a:p>
          <a:p>
            <a:pPr algn="ctr" eaLnBrk="1" hangingPunct="1">
              <a:buFontTx/>
              <a:buNone/>
            </a:pPr>
            <a:r>
              <a:rPr lang="en-US" altLang="en-US" sz="2400" b="1">
                <a:solidFill>
                  <a:srgbClr val="0000FF"/>
                </a:solidFill>
              </a:rPr>
              <a:t>AW = Ă; OW = Ơ; UW (W) = Ư; UOW = ƯƠ</a:t>
            </a:r>
          </a:p>
          <a:p>
            <a:pPr eaLnBrk="1" hangingPunct="1">
              <a:buFontTx/>
              <a:buNone/>
            </a:pPr>
            <a:r>
              <a:rPr lang="en-US" altLang="en-US" sz="2400">
                <a:solidFill>
                  <a:srgbClr val="0000FF"/>
                </a:solidFill>
              </a:rPr>
              <a:t>2.3. Nguyên tắc sử dụng dấu thanh:</a:t>
            </a:r>
          </a:p>
          <a:p>
            <a:pPr algn="ctr" eaLnBrk="1" hangingPunct="1">
              <a:buFontTx/>
              <a:buNone/>
            </a:pPr>
            <a:r>
              <a:rPr lang="en-US" altLang="en-US" sz="2400" b="1">
                <a:solidFill>
                  <a:srgbClr val="0000FF"/>
                </a:solidFill>
              </a:rPr>
              <a:t>S= Sắc ( ’ ); F = Huyền (`)</a:t>
            </a:r>
          </a:p>
          <a:p>
            <a:pPr algn="ctr" eaLnBrk="1" hangingPunct="1">
              <a:buFontTx/>
              <a:buNone/>
            </a:pPr>
            <a:r>
              <a:rPr lang="en-US" altLang="en-US" sz="2400" b="1">
                <a:solidFill>
                  <a:srgbClr val="0000FF"/>
                </a:solidFill>
              </a:rPr>
              <a:t>R = Hỏi (</a:t>
            </a:r>
            <a:r>
              <a:rPr lang="en-US" altLang="en-US" sz="2800" b="1">
                <a:solidFill>
                  <a:srgbClr val="0000FF"/>
                </a:solidFill>
              </a:rPr>
              <a:t> </a:t>
            </a:r>
            <a:r>
              <a:rPr lang="en-US" altLang="en-US" sz="2800" b="1">
                <a:solidFill>
                  <a:srgbClr val="0000FF"/>
                </a:solidFill>
                <a:latin typeface="VNI-Zap" pitchFamily="2" charset="0"/>
              </a:rPr>
              <a:t>œ </a:t>
            </a:r>
            <a:r>
              <a:rPr lang="en-US" altLang="en-US" sz="2400" b="1">
                <a:solidFill>
                  <a:srgbClr val="0000FF"/>
                </a:solidFill>
              </a:rPr>
              <a:t>); X = Ngã (~); J = Nặng (.)</a:t>
            </a:r>
          </a:p>
          <a:p>
            <a:pPr algn="ctr" eaLnBrk="1" hangingPunct="1">
              <a:buFontTx/>
              <a:buNone/>
            </a:pPr>
            <a:endParaRPr lang="en-US" altLang="en-US" sz="2000" b="1" i="1">
              <a:solidFill>
                <a:srgbClr val="FD0903"/>
              </a:solidFill>
            </a:endParaRPr>
          </a:p>
          <a:p>
            <a:pPr algn="ctr" eaLnBrk="1" hangingPunct="1">
              <a:buFontTx/>
              <a:buNone/>
            </a:pPr>
            <a:r>
              <a:rPr lang="en-US" altLang="en-US" sz="2200" b="1" i="1">
                <a:solidFill>
                  <a:srgbClr val="FD0903"/>
                </a:solidFill>
              </a:rPr>
              <a:t>* Các dấu thanh luôn được đặt ở cuối mỗi chữ.</a:t>
            </a:r>
          </a:p>
        </p:txBody>
      </p:sp>
      <p:graphicFrame>
        <p:nvGraphicFramePr>
          <p:cNvPr id="332914" name="Group 114">
            <a:extLst>
              <a:ext uri="{FF2B5EF4-FFF2-40B4-BE49-F238E27FC236}">
                <a16:creationId xmlns:a16="http://schemas.microsoft.com/office/drawing/2014/main" id="{4F6FFC48-EBC8-4900-9B69-44DDA97F3CD1}"/>
              </a:ext>
            </a:extLst>
          </p:cNvPr>
          <p:cNvGraphicFramePr>
            <a:graphicFrameLocks noGrp="1"/>
          </p:cNvGraphicFramePr>
          <p:nvPr/>
        </p:nvGraphicFramePr>
        <p:xfrm>
          <a:off x="1447800" y="1752600"/>
          <a:ext cx="6096000" cy="974948"/>
        </p:xfrm>
        <a:graphic>
          <a:graphicData uri="http://schemas.openxmlformats.org/drawingml/2006/table">
            <a:tbl>
              <a:tblPr/>
              <a:tblGrid>
                <a:gridCol w="468313">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468312">
                  <a:extLst>
                    <a:ext uri="{9D8B030D-6E8A-4147-A177-3AD203B41FA5}">
                      <a16:colId xmlns:a16="http://schemas.microsoft.com/office/drawing/2014/main" val="20002"/>
                    </a:ext>
                  </a:extLst>
                </a:gridCol>
                <a:gridCol w="469900">
                  <a:extLst>
                    <a:ext uri="{9D8B030D-6E8A-4147-A177-3AD203B41FA5}">
                      <a16:colId xmlns:a16="http://schemas.microsoft.com/office/drawing/2014/main" val="20003"/>
                    </a:ext>
                  </a:extLst>
                </a:gridCol>
                <a:gridCol w="468313">
                  <a:extLst>
                    <a:ext uri="{9D8B030D-6E8A-4147-A177-3AD203B41FA5}">
                      <a16:colId xmlns:a16="http://schemas.microsoft.com/office/drawing/2014/main" val="20004"/>
                    </a:ext>
                  </a:extLst>
                </a:gridCol>
                <a:gridCol w="468312">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gridCol w="468313">
                  <a:extLst>
                    <a:ext uri="{9D8B030D-6E8A-4147-A177-3AD203B41FA5}">
                      <a16:colId xmlns:a16="http://schemas.microsoft.com/office/drawing/2014/main" val="20007"/>
                    </a:ext>
                  </a:extLst>
                </a:gridCol>
                <a:gridCol w="468312">
                  <a:extLst>
                    <a:ext uri="{9D8B030D-6E8A-4147-A177-3AD203B41FA5}">
                      <a16:colId xmlns:a16="http://schemas.microsoft.com/office/drawing/2014/main" val="20008"/>
                    </a:ext>
                  </a:extLst>
                </a:gridCol>
                <a:gridCol w="469900">
                  <a:extLst>
                    <a:ext uri="{9D8B030D-6E8A-4147-A177-3AD203B41FA5}">
                      <a16:colId xmlns:a16="http://schemas.microsoft.com/office/drawing/2014/main" val="20009"/>
                    </a:ext>
                  </a:extLst>
                </a:gridCol>
                <a:gridCol w="468313">
                  <a:extLst>
                    <a:ext uri="{9D8B030D-6E8A-4147-A177-3AD203B41FA5}">
                      <a16:colId xmlns:a16="http://schemas.microsoft.com/office/drawing/2014/main" val="20010"/>
                    </a:ext>
                  </a:extLst>
                </a:gridCol>
                <a:gridCol w="469900">
                  <a:extLst>
                    <a:ext uri="{9D8B030D-6E8A-4147-A177-3AD203B41FA5}">
                      <a16:colId xmlns:a16="http://schemas.microsoft.com/office/drawing/2014/main" val="20011"/>
                    </a:ext>
                  </a:extLst>
                </a:gridCol>
                <a:gridCol w="468312">
                  <a:extLst>
                    <a:ext uri="{9D8B030D-6E8A-4147-A177-3AD203B41FA5}">
                      <a16:colId xmlns:a16="http://schemas.microsoft.com/office/drawing/2014/main" val="20012"/>
                    </a:ext>
                  </a:extLst>
                </a:gridCol>
              </a:tblGrid>
              <a:tr h="4873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A</a:t>
                      </a:r>
                    </a:p>
                  </a:txBody>
                  <a:tcPr marT="45617" marB="45617"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B</a:t>
                      </a:r>
                    </a:p>
                  </a:txBody>
                  <a:tcPr marT="45617" marB="456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C</a:t>
                      </a:r>
                    </a:p>
                  </a:txBody>
                  <a:tcPr marT="45617" marB="456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D</a:t>
                      </a:r>
                    </a:p>
                  </a:txBody>
                  <a:tcPr marT="45617" marB="456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E</a:t>
                      </a:r>
                    </a:p>
                  </a:txBody>
                  <a:tcPr marT="45617" marB="456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F</a:t>
                      </a:r>
                    </a:p>
                  </a:txBody>
                  <a:tcPr marT="45617" marB="456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G</a:t>
                      </a:r>
                    </a:p>
                  </a:txBody>
                  <a:tcPr marT="45617" marB="456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H</a:t>
                      </a:r>
                    </a:p>
                  </a:txBody>
                  <a:tcPr marT="45617" marB="456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I</a:t>
                      </a:r>
                    </a:p>
                  </a:txBody>
                  <a:tcPr marT="45617" marB="456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J</a:t>
                      </a:r>
                    </a:p>
                  </a:txBody>
                  <a:tcPr marT="45617" marB="456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K</a:t>
                      </a:r>
                    </a:p>
                  </a:txBody>
                  <a:tcPr marT="45617" marB="456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L</a:t>
                      </a:r>
                    </a:p>
                  </a:txBody>
                  <a:tcPr marT="45617" marB="45617"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M</a:t>
                      </a:r>
                    </a:p>
                  </a:txBody>
                  <a:tcPr marT="45617" marB="45617"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873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N</a:t>
                      </a:r>
                    </a:p>
                  </a:txBody>
                  <a:tcPr marT="45617" marB="45617"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O</a:t>
                      </a:r>
                    </a:p>
                  </a:txBody>
                  <a:tcPr marT="45617" marB="456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P</a:t>
                      </a:r>
                    </a:p>
                  </a:txBody>
                  <a:tcPr marT="45617" marB="456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Q</a:t>
                      </a:r>
                    </a:p>
                  </a:txBody>
                  <a:tcPr marT="45617" marB="456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R</a:t>
                      </a:r>
                    </a:p>
                  </a:txBody>
                  <a:tcPr marT="45617" marB="456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S</a:t>
                      </a:r>
                    </a:p>
                  </a:txBody>
                  <a:tcPr marT="45617" marB="456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T</a:t>
                      </a:r>
                    </a:p>
                  </a:txBody>
                  <a:tcPr marT="45617" marB="456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U</a:t>
                      </a:r>
                    </a:p>
                  </a:txBody>
                  <a:tcPr marT="45617" marB="456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V</a:t>
                      </a:r>
                    </a:p>
                  </a:txBody>
                  <a:tcPr marT="45617" marB="456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W</a:t>
                      </a:r>
                    </a:p>
                  </a:txBody>
                  <a:tcPr marT="45617" marB="456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X</a:t>
                      </a:r>
                    </a:p>
                  </a:txBody>
                  <a:tcPr marT="45617" marB="456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Y</a:t>
                      </a:r>
                    </a:p>
                  </a:txBody>
                  <a:tcPr marT="45617" marB="4561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Z</a:t>
                      </a:r>
                    </a:p>
                  </a:txBody>
                  <a:tcPr marT="45617" marB="45617"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32802"/>
                                        </p:tgtEl>
                                        <p:attrNameLst>
                                          <p:attrName>style.visibility</p:attrName>
                                        </p:attrNameLst>
                                      </p:cBhvr>
                                      <p:to>
                                        <p:strVal val="visible"/>
                                      </p:to>
                                    </p:set>
                                    <p:anim calcmode="lin" valueType="num">
                                      <p:cBhvr additive="base">
                                        <p:cTn id="7" dur="1000" fill="hold"/>
                                        <p:tgtEl>
                                          <p:spTgt spid="332802"/>
                                        </p:tgtEl>
                                        <p:attrNameLst>
                                          <p:attrName>ppt_x</p:attrName>
                                        </p:attrNameLst>
                                      </p:cBhvr>
                                      <p:tavLst>
                                        <p:tav tm="0">
                                          <p:val>
                                            <p:strVal val="#ppt_x"/>
                                          </p:val>
                                        </p:tav>
                                        <p:tav tm="100000">
                                          <p:val>
                                            <p:strVal val="#ppt_x"/>
                                          </p:val>
                                        </p:tav>
                                      </p:tavLst>
                                    </p:anim>
                                    <p:anim calcmode="lin" valueType="num">
                                      <p:cBhvr additive="base">
                                        <p:cTn id="8" dur="1000" fill="hold"/>
                                        <p:tgtEl>
                                          <p:spTgt spid="3328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332803">
                                            <p:txEl>
                                              <p:pRg st="0" end="0"/>
                                            </p:txEl>
                                          </p:spTgt>
                                        </p:tgtEl>
                                        <p:attrNameLst>
                                          <p:attrName>style.visibility</p:attrName>
                                        </p:attrNameLst>
                                      </p:cBhvr>
                                      <p:to>
                                        <p:strVal val="visible"/>
                                      </p:to>
                                    </p:set>
                                    <p:anim calcmode="lin" valueType="num">
                                      <p:cBhvr additive="base">
                                        <p:cTn id="13" dur="1000" fill="hold"/>
                                        <p:tgtEl>
                                          <p:spTgt spid="33280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32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332914"/>
                                        </p:tgtEl>
                                        <p:attrNameLst>
                                          <p:attrName>style.visibility</p:attrName>
                                        </p:attrNameLst>
                                      </p:cBhvr>
                                      <p:to>
                                        <p:strVal val="visible"/>
                                      </p:to>
                                    </p:set>
                                    <p:animEffect transition="in" filter="box(in)">
                                      <p:cBhvr>
                                        <p:cTn id="19" dur="500"/>
                                        <p:tgtEl>
                                          <p:spTgt spid="3329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nodeType="clickEffect">
                                  <p:stCondLst>
                                    <p:cond delay="0"/>
                                  </p:stCondLst>
                                  <p:childTnLst>
                                    <p:set>
                                      <p:cBhvr>
                                        <p:cTn id="23" dur="1" fill="hold">
                                          <p:stCondLst>
                                            <p:cond delay="0"/>
                                          </p:stCondLst>
                                        </p:cTn>
                                        <p:tgtEl>
                                          <p:spTgt spid="332803">
                                            <p:txEl>
                                              <p:pRg st="4" end="4"/>
                                            </p:txEl>
                                          </p:spTgt>
                                        </p:tgtEl>
                                        <p:attrNameLst>
                                          <p:attrName>style.visibility</p:attrName>
                                        </p:attrNameLst>
                                      </p:cBhvr>
                                      <p:to>
                                        <p:strVal val="visible"/>
                                      </p:to>
                                    </p:set>
                                    <p:anim calcmode="lin" valueType="num">
                                      <p:cBhvr additive="base">
                                        <p:cTn id="24" dur="1000" fill="hold"/>
                                        <p:tgtEl>
                                          <p:spTgt spid="332803">
                                            <p:txEl>
                                              <p:pRg st="4" end="4"/>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328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nodeType="clickEffect">
                                  <p:stCondLst>
                                    <p:cond delay="0"/>
                                  </p:stCondLst>
                                  <p:childTnLst>
                                    <p:set>
                                      <p:cBhvr>
                                        <p:cTn id="29" dur="1" fill="hold">
                                          <p:stCondLst>
                                            <p:cond delay="0"/>
                                          </p:stCondLst>
                                        </p:cTn>
                                        <p:tgtEl>
                                          <p:spTgt spid="332803">
                                            <p:txEl>
                                              <p:pRg st="5" end="5"/>
                                            </p:txEl>
                                          </p:spTgt>
                                        </p:tgtEl>
                                        <p:attrNameLst>
                                          <p:attrName>style.visibility</p:attrName>
                                        </p:attrNameLst>
                                      </p:cBhvr>
                                      <p:to>
                                        <p:strVal val="visible"/>
                                      </p:to>
                                    </p:set>
                                    <p:anim calcmode="lin" valueType="num">
                                      <p:cBhvr additive="base">
                                        <p:cTn id="30" dur="1000" fill="hold"/>
                                        <p:tgtEl>
                                          <p:spTgt spid="332803">
                                            <p:txEl>
                                              <p:pRg st="5" end="5"/>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328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4" fill="hold" nodeType="clickEffect">
                                  <p:stCondLst>
                                    <p:cond delay="0"/>
                                  </p:stCondLst>
                                  <p:childTnLst>
                                    <p:set>
                                      <p:cBhvr>
                                        <p:cTn id="35" dur="1" fill="hold">
                                          <p:stCondLst>
                                            <p:cond delay="0"/>
                                          </p:stCondLst>
                                        </p:cTn>
                                        <p:tgtEl>
                                          <p:spTgt spid="332803">
                                            <p:txEl>
                                              <p:pRg st="6" end="6"/>
                                            </p:txEl>
                                          </p:spTgt>
                                        </p:tgtEl>
                                        <p:attrNameLst>
                                          <p:attrName>style.visibility</p:attrName>
                                        </p:attrNameLst>
                                      </p:cBhvr>
                                      <p:to>
                                        <p:strVal val="visible"/>
                                      </p:to>
                                    </p:set>
                                    <p:anim calcmode="lin" valueType="num">
                                      <p:cBhvr additive="base">
                                        <p:cTn id="36" dur="1000" fill="hold"/>
                                        <p:tgtEl>
                                          <p:spTgt spid="332803">
                                            <p:txEl>
                                              <p:pRg st="6" end="6"/>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328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7" presetClass="entr" presetSubtype="4" fill="hold" nodeType="clickEffect">
                                  <p:stCondLst>
                                    <p:cond delay="0"/>
                                  </p:stCondLst>
                                  <p:childTnLst>
                                    <p:set>
                                      <p:cBhvr>
                                        <p:cTn id="41" dur="1" fill="hold">
                                          <p:stCondLst>
                                            <p:cond delay="0"/>
                                          </p:stCondLst>
                                        </p:cTn>
                                        <p:tgtEl>
                                          <p:spTgt spid="332803">
                                            <p:txEl>
                                              <p:pRg st="7" end="7"/>
                                            </p:txEl>
                                          </p:spTgt>
                                        </p:tgtEl>
                                        <p:attrNameLst>
                                          <p:attrName>style.visibility</p:attrName>
                                        </p:attrNameLst>
                                      </p:cBhvr>
                                      <p:to>
                                        <p:strVal val="visible"/>
                                      </p:to>
                                    </p:set>
                                    <p:anim calcmode="lin" valueType="num">
                                      <p:cBhvr additive="base">
                                        <p:cTn id="42" dur="1000" fill="hold"/>
                                        <p:tgtEl>
                                          <p:spTgt spid="33280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328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4" fill="hold" nodeType="clickEffect">
                                  <p:stCondLst>
                                    <p:cond delay="0"/>
                                  </p:stCondLst>
                                  <p:childTnLst>
                                    <p:set>
                                      <p:cBhvr>
                                        <p:cTn id="47" dur="1" fill="hold">
                                          <p:stCondLst>
                                            <p:cond delay="0"/>
                                          </p:stCondLst>
                                        </p:cTn>
                                        <p:tgtEl>
                                          <p:spTgt spid="332803">
                                            <p:txEl>
                                              <p:pRg st="8" end="8"/>
                                            </p:txEl>
                                          </p:spTgt>
                                        </p:tgtEl>
                                        <p:attrNameLst>
                                          <p:attrName>style.visibility</p:attrName>
                                        </p:attrNameLst>
                                      </p:cBhvr>
                                      <p:to>
                                        <p:strVal val="visible"/>
                                      </p:to>
                                    </p:set>
                                    <p:anim calcmode="lin" valueType="num">
                                      <p:cBhvr additive="base">
                                        <p:cTn id="48" dur="1000" fill="hold"/>
                                        <p:tgtEl>
                                          <p:spTgt spid="332803">
                                            <p:txEl>
                                              <p:pRg st="8" end="8"/>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3328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7" presetClass="entr" presetSubtype="4" fill="hold" nodeType="clickEffect">
                                  <p:stCondLst>
                                    <p:cond delay="0"/>
                                  </p:stCondLst>
                                  <p:childTnLst>
                                    <p:set>
                                      <p:cBhvr>
                                        <p:cTn id="53" dur="1" fill="hold">
                                          <p:stCondLst>
                                            <p:cond delay="0"/>
                                          </p:stCondLst>
                                        </p:cTn>
                                        <p:tgtEl>
                                          <p:spTgt spid="332803">
                                            <p:txEl>
                                              <p:pRg st="9" end="9"/>
                                            </p:txEl>
                                          </p:spTgt>
                                        </p:tgtEl>
                                        <p:attrNameLst>
                                          <p:attrName>style.visibility</p:attrName>
                                        </p:attrNameLst>
                                      </p:cBhvr>
                                      <p:to>
                                        <p:strVal val="visible"/>
                                      </p:to>
                                    </p:set>
                                    <p:anim calcmode="lin" valueType="num">
                                      <p:cBhvr additive="base">
                                        <p:cTn id="54" dur="1000" fill="hold"/>
                                        <p:tgtEl>
                                          <p:spTgt spid="332803">
                                            <p:txEl>
                                              <p:pRg st="9" end="9"/>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33280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7" presetClass="entr" presetSubtype="4" fill="hold" nodeType="clickEffect">
                                  <p:stCondLst>
                                    <p:cond delay="0"/>
                                  </p:stCondLst>
                                  <p:childTnLst>
                                    <p:set>
                                      <p:cBhvr>
                                        <p:cTn id="59" dur="1" fill="hold">
                                          <p:stCondLst>
                                            <p:cond delay="0"/>
                                          </p:stCondLst>
                                        </p:cTn>
                                        <p:tgtEl>
                                          <p:spTgt spid="332803">
                                            <p:txEl>
                                              <p:pRg st="11" end="11"/>
                                            </p:txEl>
                                          </p:spTgt>
                                        </p:tgtEl>
                                        <p:attrNameLst>
                                          <p:attrName>style.visibility</p:attrName>
                                        </p:attrNameLst>
                                      </p:cBhvr>
                                      <p:to>
                                        <p:strVal val="visible"/>
                                      </p:to>
                                    </p:set>
                                    <p:anim calcmode="lin" valueType="num">
                                      <p:cBhvr additive="base">
                                        <p:cTn id="60" dur="1000" fill="hold"/>
                                        <p:tgtEl>
                                          <p:spTgt spid="332803">
                                            <p:txEl>
                                              <p:pRg st="11" end="11"/>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33280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a:extLst>
              <a:ext uri="{FF2B5EF4-FFF2-40B4-BE49-F238E27FC236}">
                <a16:creationId xmlns:a16="http://schemas.microsoft.com/office/drawing/2014/main" id="{82D8AF30-7EE2-44B9-AB15-ECA44638639E}"/>
              </a:ext>
            </a:extLst>
          </p:cNvPr>
          <p:cNvSpPr>
            <a:spLocks noChangeArrowheads="1"/>
          </p:cNvSpPr>
          <p:nvPr/>
        </p:nvSpPr>
        <p:spPr bwMode="auto">
          <a:xfrm>
            <a:off x="457200" y="457200"/>
            <a:ext cx="8229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20000"/>
              </a:spcBef>
              <a:buClr>
                <a:schemeClr val="accent2"/>
              </a:buClr>
              <a:buFont typeface="Wingdings" panose="05000000000000000000" pitchFamily="2" charset="2"/>
              <a:buNone/>
            </a:pPr>
            <a:r>
              <a:rPr lang="en-US" altLang="en-US" sz="4000" b="1">
                <a:solidFill>
                  <a:srgbClr val="0000FF"/>
                </a:solidFill>
                <a:sym typeface="Webdings" panose="05030102010509060703" pitchFamily="18" charset="2"/>
              </a:rPr>
              <a:t></a:t>
            </a:r>
            <a:r>
              <a:rPr lang="en-US" altLang="en-US" sz="2100" b="1">
                <a:solidFill>
                  <a:srgbClr val="0000FF"/>
                </a:solidFill>
                <a:latin typeface="VNI-Times" pitchFamily="2" charset="0"/>
              </a:rPr>
              <a:t>: </a:t>
            </a:r>
            <a:r>
              <a:rPr lang="it-IT" altLang="en-US" sz="2400" b="1">
                <a:solidFill>
                  <a:srgbClr val="0000FF"/>
                </a:solidFill>
                <a:latin typeface="VNI-Times" pitchFamily="2" charset="0"/>
                <a:sym typeface="Wingdings" panose="05000000000000000000" pitchFamily="2" charset="2"/>
              </a:rPr>
              <a:t>Ñuoâi coù xuoâi thì ñaàu môùi loït. </a:t>
            </a:r>
            <a:r>
              <a:rPr lang="it-IT" altLang="en-US" sz="2400" b="1" i="1">
                <a:solidFill>
                  <a:srgbClr val="0000FF"/>
                </a:solidFill>
                <a:latin typeface="VNI-Times" pitchFamily="2" charset="0"/>
                <a:sym typeface="Wingdings" panose="05000000000000000000" pitchFamily="2" charset="2"/>
              </a:rPr>
              <a:t> </a:t>
            </a:r>
            <a:endParaRPr lang="en-US" altLang="en-US" sz="2400" b="1">
              <a:solidFill>
                <a:srgbClr val="0000FF"/>
              </a:solidFill>
              <a:latin typeface="VNI-Times" pitchFamily="2" charset="0"/>
              <a:sym typeface="Wingdings" panose="05000000000000000000" pitchFamily="2" charset="2"/>
            </a:endParaRPr>
          </a:p>
          <a:p>
            <a:pPr algn="ctr" eaLnBrk="1" hangingPunct="1">
              <a:spcBef>
                <a:spcPct val="20000"/>
              </a:spcBef>
              <a:buClr>
                <a:schemeClr val="accent2"/>
              </a:buClr>
              <a:buFont typeface="Wingdings" panose="05000000000000000000" pitchFamily="2" charset="2"/>
              <a:buNone/>
            </a:pPr>
            <a:r>
              <a:rPr lang="en-US" altLang="en-US" sz="2400" b="1">
                <a:latin typeface="VNI-Times" pitchFamily="2" charset="0"/>
                <a:sym typeface="Wingdings" panose="05000000000000000000" pitchFamily="2" charset="2"/>
              </a:rPr>
              <a:t>NW. FOOH – SCAB – NAOGN – SUAHC:AR.</a:t>
            </a:r>
            <a:r>
              <a:rPr lang="en-US" altLang="en-US" sz="2400" b="1">
                <a:solidFill>
                  <a:srgbClr val="0000FF"/>
                </a:solidFill>
                <a:latin typeface="VNI-Times" pitchFamily="2" charset="0"/>
                <a:sym typeface="Wingdings" panose="05000000000000000000" pitchFamily="2" charset="2"/>
              </a:rPr>
              <a:t>  </a:t>
            </a:r>
            <a:endParaRPr lang="en-US" altLang="en-US" sz="2400" b="1" i="1">
              <a:solidFill>
                <a:srgbClr val="0000FF"/>
              </a:solidFill>
              <a:latin typeface="VNI-Times" pitchFamily="2" charset="0"/>
              <a:sym typeface="Wingdings" panose="05000000000000000000" pitchFamily="2" charset="2"/>
            </a:endParaRPr>
          </a:p>
          <a:p>
            <a:pPr algn="just" eaLnBrk="1" hangingPunct="1">
              <a:spcBef>
                <a:spcPct val="20000"/>
              </a:spcBef>
              <a:buClr>
                <a:schemeClr val="accent2"/>
              </a:buClr>
              <a:buFont typeface="Wingdings" panose="05000000000000000000" pitchFamily="2" charset="2"/>
              <a:buNone/>
            </a:pPr>
            <a:r>
              <a:rPr lang="en-US" altLang="en-US" sz="2400" b="1" i="1">
                <a:solidFill>
                  <a:srgbClr val="0000FF"/>
                </a:solidFill>
                <a:latin typeface="VNI-Times" pitchFamily="2" charset="0"/>
                <a:sym typeface="Wingdings" panose="05000000000000000000" pitchFamily="2" charset="2"/>
              </a:rPr>
              <a:t>*  Giaûi maõ: </a:t>
            </a:r>
            <a:r>
              <a:rPr lang="en-US" altLang="en-US" sz="2400">
                <a:solidFill>
                  <a:srgbClr val="0000FF"/>
                </a:solidFill>
                <a:latin typeface="VNI-Times" pitchFamily="2" charset="0"/>
                <a:sym typeface="Wingdings" panose="05000000000000000000" pitchFamily="2" charset="2"/>
              </a:rPr>
              <a:t>Ñaây laø maät thö “ñoïc ngöôïc”. Caùc baïn ñoïc ngöôïc caû baûn tin hoaëc ñem maät thö soi vaøo göông thì seõ ñoïc ñöôïc noäi dung. </a:t>
            </a:r>
          </a:p>
          <a:p>
            <a:pPr algn="ctr" eaLnBrk="1" hangingPunct="1">
              <a:spcBef>
                <a:spcPct val="20000"/>
              </a:spcBef>
              <a:buClr>
                <a:schemeClr val="accent2"/>
              </a:buClr>
              <a:buFont typeface="Wingdings" panose="05000000000000000000" pitchFamily="2" charset="2"/>
              <a:buNone/>
            </a:pPr>
            <a:r>
              <a:rPr lang="en-US" altLang="en-US" sz="2400" b="1" i="1">
                <a:solidFill>
                  <a:srgbClr val="0000FF"/>
                </a:solidFill>
                <a:latin typeface="Times New Roman" panose="02020603050405020304" pitchFamily="18" charset="0"/>
                <a:sym typeface="Wingdings" panose="05000000000000000000" pitchFamily="2" charset="2"/>
              </a:rPr>
              <a:t>* Bạch văn:</a:t>
            </a:r>
            <a:r>
              <a:rPr lang="en-US" altLang="en-US" sz="2400">
                <a:solidFill>
                  <a:srgbClr val="0000FF"/>
                </a:solidFill>
                <a:latin typeface="Times New Roman" panose="02020603050405020304" pitchFamily="18" charset="0"/>
                <a:sym typeface="Wingdings" panose="05000000000000000000" pitchFamily="2" charset="2"/>
              </a:rPr>
              <a:t> </a:t>
            </a:r>
            <a:r>
              <a:rPr lang="en-US" altLang="en-US" sz="2400" b="1">
                <a:solidFill>
                  <a:srgbClr val="0000FF"/>
                </a:solidFill>
                <a:latin typeface="Times New Roman" panose="02020603050405020304" pitchFamily="18" charset="0"/>
                <a:sym typeface="Wingdings" panose="05000000000000000000" pitchFamily="2" charset="2"/>
              </a:rPr>
              <a:t>Cháu Ngoan Bác Hồ</a:t>
            </a:r>
          </a:p>
        </p:txBody>
      </p:sp>
      <p:sp>
        <p:nvSpPr>
          <p:cNvPr id="143367" name="Rectangle 7">
            <a:extLst>
              <a:ext uri="{FF2B5EF4-FFF2-40B4-BE49-F238E27FC236}">
                <a16:creationId xmlns:a16="http://schemas.microsoft.com/office/drawing/2014/main" id="{44ACDCDB-5C60-4F06-9D68-D263D520E7D6}"/>
              </a:ext>
            </a:extLst>
          </p:cNvPr>
          <p:cNvSpPr>
            <a:spLocks noGrp="1" noChangeArrowheads="1"/>
          </p:cNvSpPr>
          <p:nvPr>
            <p:ph idx="1"/>
          </p:nvPr>
        </p:nvSpPr>
        <p:spPr>
          <a:xfrm>
            <a:off x="457200" y="3429000"/>
            <a:ext cx="8229600" cy="2800350"/>
          </a:xfrm>
          <a:noFill/>
        </p:spPr>
        <p:txBody>
          <a:bodyPr>
            <a:normAutofit fontScale="92500"/>
          </a:bodyPr>
          <a:lstStyle/>
          <a:p>
            <a:pPr eaLnBrk="1" hangingPunct="1">
              <a:lnSpc>
                <a:spcPct val="80000"/>
              </a:lnSpc>
              <a:buFont typeface="Wingdings" panose="05000000000000000000" pitchFamily="2" charset="2"/>
              <a:buNone/>
            </a:pPr>
            <a:r>
              <a:rPr lang="en-US" altLang="en-US" sz="3600" b="1">
                <a:solidFill>
                  <a:srgbClr val="0000FF"/>
                </a:solidFill>
                <a:sym typeface="Webdings" panose="05030102010509060703" pitchFamily="18" charset="2"/>
              </a:rPr>
              <a:t></a:t>
            </a:r>
            <a:r>
              <a:rPr lang="en-US" altLang="en-US" sz="2400" b="1">
                <a:solidFill>
                  <a:srgbClr val="0000FF"/>
                </a:solidFill>
                <a:latin typeface="VNI-Times" pitchFamily="2" charset="0"/>
              </a:rPr>
              <a:t>:</a:t>
            </a:r>
            <a:r>
              <a:rPr lang="en-US" altLang="en-US" sz="1200" b="1">
                <a:solidFill>
                  <a:srgbClr val="0000FF"/>
                </a:solidFill>
                <a:latin typeface="VNI-Times" pitchFamily="2" charset="0"/>
              </a:rPr>
              <a:t> </a:t>
            </a:r>
            <a:r>
              <a:rPr lang="en-US" altLang="en-US" sz="2400" b="1">
                <a:solidFill>
                  <a:srgbClr val="0000FF"/>
                </a:solidFill>
                <a:latin typeface="VNI-Bodon" pitchFamily="2" charset="0"/>
              </a:rPr>
              <a:t>Beù tröôùc, lôùn sau</a:t>
            </a:r>
            <a:r>
              <a:rPr lang="en-US" altLang="en-US" sz="2000" b="1">
                <a:solidFill>
                  <a:srgbClr val="0000FF"/>
                </a:solidFill>
                <a:latin typeface="VNI-Bodon" pitchFamily="2" charset="0"/>
              </a:rPr>
              <a:t> </a:t>
            </a:r>
            <a:endParaRPr lang="en-US" altLang="en-US" sz="2000" b="1">
              <a:solidFill>
                <a:srgbClr val="0000FF"/>
              </a:solidFill>
              <a:latin typeface="VNI-Bodon" pitchFamily="2" charset="0"/>
              <a:sym typeface="Wingdings" panose="05000000000000000000" pitchFamily="2" charset="2"/>
            </a:endParaRPr>
          </a:p>
          <a:p>
            <a:pPr algn="ctr" eaLnBrk="1" hangingPunct="1">
              <a:lnSpc>
                <a:spcPct val="80000"/>
              </a:lnSpc>
              <a:buFont typeface="Wingdings" panose="05000000000000000000" pitchFamily="2" charset="2"/>
              <a:buNone/>
            </a:pPr>
            <a:r>
              <a:rPr lang="en-US" altLang="en-US" sz="1900" b="1">
                <a:solidFill>
                  <a:srgbClr val="0000FF"/>
                </a:solidFill>
                <a:latin typeface="VNI-Bodon" pitchFamily="2" charset="0"/>
                <a:sym typeface="Wingdings" panose="05000000000000000000" pitchFamily="2" charset="2"/>
              </a:rPr>
              <a:t>NW:</a:t>
            </a:r>
            <a:r>
              <a:rPr lang="en-US" altLang="en-US" sz="1900" b="1">
                <a:solidFill>
                  <a:srgbClr val="0000FF"/>
                </a:solidFill>
                <a:latin typeface="VNI-Bodon" pitchFamily="2" charset="0"/>
              </a:rPr>
              <a:t> </a:t>
            </a:r>
            <a:r>
              <a:rPr lang="en-US" altLang="en-US" sz="2400" b="1">
                <a:solidFill>
                  <a:srgbClr val="0000FF"/>
                </a:solidFill>
                <a:latin typeface="VNI-Bodon" pitchFamily="2" charset="0"/>
              </a:rPr>
              <a:t>Boà caâu phaùp – Kieán oân – Vi khuaån haõy – Böôùm phöông – Ruoài taäp.</a:t>
            </a:r>
            <a:r>
              <a:rPr lang="en-US" altLang="en-US" sz="1900" b="1">
                <a:solidFill>
                  <a:srgbClr val="0000FF"/>
                </a:solidFill>
                <a:latin typeface="VNI-Bodon" pitchFamily="2" charset="0"/>
              </a:rPr>
              <a:t> </a:t>
            </a:r>
            <a:endParaRPr lang="en-US" altLang="en-US" sz="1900" i="1">
              <a:solidFill>
                <a:srgbClr val="0000FF"/>
              </a:solidFill>
              <a:latin typeface="VNI-Bodon" pitchFamily="2" charset="0"/>
            </a:endParaRPr>
          </a:p>
          <a:p>
            <a:pPr eaLnBrk="1" hangingPunct="1">
              <a:lnSpc>
                <a:spcPct val="80000"/>
              </a:lnSpc>
              <a:buFont typeface="Wingdings" panose="05000000000000000000" pitchFamily="2" charset="2"/>
              <a:buNone/>
            </a:pPr>
            <a:r>
              <a:rPr lang="en-US" altLang="en-US" sz="2400" i="1">
                <a:solidFill>
                  <a:srgbClr val="0000FF"/>
                </a:solidFill>
                <a:latin typeface="VNI-Bodon" pitchFamily="2" charset="0"/>
              </a:rPr>
              <a:t>*Giaûi maõ: Noäi dung thaät ñöôïc cheøn vaøo caùc tín hieäu giaõ laø caùc con vaät. Ta chæ caàn xeáp caùc con vaät theo thöù töï töø nhoû ñeán lôùn vaø gaïch boû teân caùc con vaät ñi thì ta seõ coù noäi dung thaät.  </a:t>
            </a:r>
          </a:p>
          <a:p>
            <a:pPr algn="ctr" eaLnBrk="1" hangingPunct="1">
              <a:lnSpc>
                <a:spcPct val="80000"/>
              </a:lnSpc>
              <a:buFont typeface="Wingdings" panose="05000000000000000000" pitchFamily="2" charset="2"/>
              <a:buNone/>
            </a:pPr>
            <a:r>
              <a:rPr lang="en-US" altLang="en-US" sz="2400" b="1" i="1">
                <a:solidFill>
                  <a:srgbClr val="0000FF"/>
                </a:solidFill>
                <a:latin typeface="Times New Roman" panose="02020603050405020304" pitchFamily="18" charset="0"/>
                <a:sym typeface="Wingdings" panose="05000000000000000000" pitchFamily="2" charset="2"/>
              </a:rPr>
              <a:t>* Bạch văn:</a:t>
            </a:r>
            <a:r>
              <a:rPr lang="en-US" altLang="en-US" sz="1400">
                <a:solidFill>
                  <a:srgbClr val="0000FF"/>
                </a:solidFill>
                <a:latin typeface="Times New Roman" panose="02020603050405020304" pitchFamily="18" charset="0"/>
                <a:sym typeface="Wingdings" panose="05000000000000000000" pitchFamily="2" charset="2"/>
              </a:rPr>
              <a:t> </a:t>
            </a:r>
            <a:r>
              <a:rPr lang="en-US" altLang="en-US" sz="2400" i="1">
                <a:solidFill>
                  <a:srgbClr val="0000FF"/>
                </a:solidFill>
                <a:latin typeface="VNI-Bodon" pitchFamily="2" charset="0"/>
              </a:rPr>
              <a:t>HAÕY OÂN TAÄP PHÖÔNG PHAÙP.</a:t>
            </a:r>
            <a:r>
              <a:rPr lang="en-US" altLang="en-US" sz="2400">
                <a:solidFill>
                  <a:srgbClr val="0000FF"/>
                </a:solidFill>
                <a:latin typeface="VNI-Bodon"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anim calcmode="lin" valueType="num">
                                      <p:cBhvr additive="base">
                                        <p:cTn id="7" dur="500" fill="hold"/>
                                        <p:tgtEl>
                                          <p:spTgt spid="143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43364">
                                            <p:txEl>
                                              <p:pRg st="1" end="1"/>
                                            </p:txEl>
                                          </p:spTgt>
                                        </p:tgtEl>
                                        <p:attrNameLst>
                                          <p:attrName>style.visibility</p:attrName>
                                        </p:attrNameLst>
                                      </p:cBhvr>
                                      <p:to>
                                        <p:strVal val="visible"/>
                                      </p:to>
                                    </p:set>
                                    <p:anim calcmode="lin" valueType="num">
                                      <p:cBhvr additive="base">
                                        <p:cTn id="11" dur="500" fill="hold"/>
                                        <p:tgtEl>
                                          <p:spTgt spid="14336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143364">
                                            <p:txEl>
                                              <p:pRg st="2" end="2"/>
                                            </p:txEl>
                                          </p:spTgt>
                                        </p:tgtEl>
                                        <p:attrNameLst>
                                          <p:attrName>style.visibility</p:attrName>
                                        </p:attrNameLst>
                                      </p:cBhvr>
                                      <p:to>
                                        <p:strVal val="visible"/>
                                      </p:to>
                                    </p:set>
                                    <p:anim calcmode="lin" valueType="num">
                                      <p:cBhvr additive="base">
                                        <p:cTn id="17" dur="500" fill="hold"/>
                                        <p:tgtEl>
                                          <p:spTgt spid="14336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nodeType="clickEffect">
                                  <p:stCondLst>
                                    <p:cond delay="0"/>
                                  </p:stCondLst>
                                  <p:childTnLst>
                                    <p:set>
                                      <p:cBhvr>
                                        <p:cTn id="22" dur="1" fill="hold">
                                          <p:stCondLst>
                                            <p:cond delay="0"/>
                                          </p:stCondLst>
                                        </p:cTn>
                                        <p:tgtEl>
                                          <p:spTgt spid="143364">
                                            <p:txEl>
                                              <p:pRg st="3" end="3"/>
                                            </p:txEl>
                                          </p:spTgt>
                                        </p:tgtEl>
                                        <p:attrNameLst>
                                          <p:attrName>style.visibility</p:attrName>
                                        </p:attrNameLst>
                                      </p:cBhvr>
                                      <p:to>
                                        <p:strVal val="visible"/>
                                      </p:to>
                                    </p:set>
                                    <p:anim calcmode="lin" valueType="num">
                                      <p:cBhvr additive="base">
                                        <p:cTn id="23" dur="500" fill="hold"/>
                                        <p:tgtEl>
                                          <p:spTgt spid="14336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nodeType="clickEffect">
                                  <p:stCondLst>
                                    <p:cond delay="0"/>
                                  </p:stCondLst>
                                  <p:childTnLst>
                                    <p:set>
                                      <p:cBhvr>
                                        <p:cTn id="28" dur="1" fill="hold">
                                          <p:stCondLst>
                                            <p:cond delay="0"/>
                                          </p:stCondLst>
                                        </p:cTn>
                                        <p:tgtEl>
                                          <p:spTgt spid="143367">
                                            <p:txEl>
                                              <p:pRg st="0" end="0"/>
                                            </p:txEl>
                                          </p:spTgt>
                                        </p:tgtEl>
                                        <p:attrNameLst>
                                          <p:attrName>style.visibility</p:attrName>
                                        </p:attrNameLst>
                                      </p:cBhvr>
                                      <p:to>
                                        <p:strVal val="visible"/>
                                      </p:to>
                                    </p:set>
                                    <p:anim calcmode="lin" valueType="num">
                                      <p:cBhvr additive="base">
                                        <p:cTn id="29" dur="500" fill="hold"/>
                                        <p:tgtEl>
                                          <p:spTgt spid="14336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3367">
                                            <p:txEl>
                                              <p:pRg st="0" end="0"/>
                                            </p:txEl>
                                          </p:spTgt>
                                        </p:tgtEl>
                                        <p:attrNameLst>
                                          <p:attrName>ppt_y</p:attrName>
                                        </p:attrNameLst>
                                      </p:cBhvr>
                                      <p:tavLst>
                                        <p:tav tm="0">
                                          <p:val>
                                            <p:strVal val="1+#ppt_h/2"/>
                                          </p:val>
                                        </p:tav>
                                        <p:tav tm="100000">
                                          <p:val>
                                            <p:strVal val="#ppt_y"/>
                                          </p:val>
                                        </p:tav>
                                      </p:tavLst>
                                    </p:anim>
                                  </p:childTnLst>
                                </p:cTn>
                              </p:par>
                              <p:par>
                                <p:cTn id="31" presetID="7" presetClass="entr" presetSubtype="4" fill="hold" nodeType="withEffect">
                                  <p:stCondLst>
                                    <p:cond delay="0"/>
                                  </p:stCondLst>
                                  <p:childTnLst>
                                    <p:set>
                                      <p:cBhvr>
                                        <p:cTn id="32" dur="1" fill="hold">
                                          <p:stCondLst>
                                            <p:cond delay="0"/>
                                          </p:stCondLst>
                                        </p:cTn>
                                        <p:tgtEl>
                                          <p:spTgt spid="143367">
                                            <p:txEl>
                                              <p:pRg st="1" end="1"/>
                                            </p:txEl>
                                          </p:spTgt>
                                        </p:tgtEl>
                                        <p:attrNameLst>
                                          <p:attrName>style.visibility</p:attrName>
                                        </p:attrNameLst>
                                      </p:cBhvr>
                                      <p:to>
                                        <p:strVal val="visible"/>
                                      </p:to>
                                    </p:set>
                                    <p:anim calcmode="lin" valueType="num">
                                      <p:cBhvr additive="base">
                                        <p:cTn id="33" dur="500" fill="hold"/>
                                        <p:tgtEl>
                                          <p:spTgt spid="14336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33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4" fill="hold" nodeType="clickEffect">
                                  <p:stCondLst>
                                    <p:cond delay="0"/>
                                  </p:stCondLst>
                                  <p:childTnLst>
                                    <p:set>
                                      <p:cBhvr>
                                        <p:cTn id="38" dur="1" fill="hold">
                                          <p:stCondLst>
                                            <p:cond delay="0"/>
                                          </p:stCondLst>
                                        </p:cTn>
                                        <p:tgtEl>
                                          <p:spTgt spid="143367">
                                            <p:txEl>
                                              <p:pRg st="2" end="2"/>
                                            </p:txEl>
                                          </p:spTgt>
                                        </p:tgtEl>
                                        <p:attrNameLst>
                                          <p:attrName>style.visibility</p:attrName>
                                        </p:attrNameLst>
                                      </p:cBhvr>
                                      <p:to>
                                        <p:strVal val="visible"/>
                                      </p:to>
                                    </p:set>
                                    <p:anim calcmode="lin" valueType="num">
                                      <p:cBhvr additive="base">
                                        <p:cTn id="39" dur="500" fill="hold"/>
                                        <p:tgtEl>
                                          <p:spTgt spid="14336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33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7" presetClass="entr" presetSubtype="4" fill="hold" nodeType="clickEffect">
                                  <p:stCondLst>
                                    <p:cond delay="0"/>
                                  </p:stCondLst>
                                  <p:childTnLst>
                                    <p:set>
                                      <p:cBhvr>
                                        <p:cTn id="44" dur="1" fill="hold">
                                          <p:stCondLst>
                                            <p:cond delay="0"/>
                                          </p:stCondLst>
                                        </p:cTn>
                                        <p:tgtEl>
                                          <p:spTgt spid="143367">
                                            <p:txEl>
                                              <p:pRg st="3" end="3"/>
                                            </p:txEl>
                                          </p:spTgt>
                                        </p:tgtEl>
                                        <p:attrNameLst>
                                          <p:attrName>style.visibility</p:attrName>
                                        </p:attrNameLst>
                                      </p:cBhvr>
                                      <p:to>
                                        <p:strVal val="visible"/>
                                      </p:to>
                                    </p:set>
                                    <p:anim calcmode="lin" valueType="num">
                                      <p:cBhvr additive="base">
                                        <p:cTn id="45" dur="500" fill="hold"/>
                                        <p:tgtEl>
                                          <p:spTgt spid="14336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33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B99A2512-3B62-479D-A2F0-07A28E8A4978}"/>
              </a:ext>
            </a:extLst>
          </p:cNvPr>
          <p:cNvSpPr>
            <a:spLocks noGrp="1" noChangeArrowheads="1"/>
          </p:cNvSpPr>
          <p:nvPr>
            <p:ph type="title"/>
          </p:nvPr>
        </p:nvSpPr>
        <p:spPr>
          <a:xfrm>
            <a:off x="609600" y="685800"/>
            <a:ext cx="3276600" cy="514350"/>
          </a:xfrm>
        </p:spPr>
        <p:txBody>
          <a:bodyPr>
            <a:normAutofit fontScale="90000"/>
          </a:bodyPr>
          <a:lstStyle/>
          <a:p>
            <a:pPr algn="just" eaLnBrk="1" hangingPunct="1"/>
            <a:r>
              <a:rPr lang="en-US" altLang="en-US" sz="2400" b="1">
                <a:solidFill>
                  <a:srgbClr val="0000FF"/>
                </a:solidFill>
                <a:latin typeface="Times New Roman" panose="02020603050405020304" pitchFamily="18" charset="0"/>
              </a:rPr>
              <a:t>3. Hệ thống ẩn dấu</a:t>
            </a:r>
          </a:p>
        </p:txBody>
      </p:sp>
      <p:sp>
        <p:nvSpPr>
          <p:cNvPr id="144388" name="Rectangle 4">
            <a:extLst>
              <a:ext uri="{FF2B5EF4-FFF2-40B4-BE49-F238E27FC236}">
                <a16:creationId xmlns:a16="http://schemas.microsoft.com/office/drawing/2014/main" id="{73FA50F5-0F05-4831-B055-9E487E98BCEC}"/>
              </a:ext>
            </a:extLst>
          </p:cNvPr>
          <p:cNvSpPr>
            <a:spLocks noChangeArrowheads="1"/>
          </p:cNvSpPr>
          <p:nvPr/>
        </p:nvSpPr>
        <p:spPr bwMode="auto">
          <a:xfrm>
            <a:off x="457200" y="2133600"/>
            <a:ext cx="82296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spcBef>
                <a:spcPct val="20000"/>
              </a:spcBef>
              <a:buClr>
                <a:schemeClr val="accent2"/>
              </a:buClr>
              <a:buFont typeface="Wingdings" panose="05000000000000000000" pitchFamily="2" charset="2"/>
              <a:buNone/>
            </a:pPr>
            <a:r>
              <a:rPr lang="en-US" altLang="en-US" sz="4000" b="1">
                <a:solidFill>
                  <a:srgbClr val="0000FF"/>
                </a:solidFill>
                <a:sym typeface="Webdings" panose="05030102010509060703" pitchFamily="18" charset="2"/>
              </a:rPr>
              <a:t></a:t>
            </a:r>
            <a:r>
              <a:rPr lang="en-US" altLang="en-US" sz="2100" b="1">
                <a:solidFill>
                  <a:srgbClr val="0000FF"/>
                </a:solidFill>
                <a:latin typeface="VNI-Times" pitchFamily="2" charset="0"/>
              </a:rPr>
              <a:t>: </a:t>
            </a:r>
            <a:r>
              <a:rPr lang="en-US" altLang="en-US" sz="2100" b="1">
                <a:solidFill>
                  <a:srgbClr val="0000FF"/>
                </a:solidFill>
                <a:latin typeface="VNI-Times" pitchFamily="2" charset="0"/>
                <a:sym typeface="Wingdings" panose="05000000000000000000" pitchFamily="2" charset="2"/>
              </a:rPr>
              <a:t>BD = C , NQ = OP</a:t>
            </a:r>
            <a:r>
              <a:rPr lang="en-US" altLang="en-US" sz="2100" b="1">
                <a:latin typeface="VNI-Times" pitchFamily="2" charset="0"/>
                <a:sym typeface="Wingdings" panose="05000000000000000000" pitchFamily="2" charset="2"/>
              </a:rPr>
              <a:t>  </a:t>
            </a:r>
          </a:p>
          <a:p>
            <a:pPr algn="ctr" eaLnBrk="1" hangingPunct="1">
              <a:spcBef>
                <a:spcPct val="20000"/>
              </a:spcBef>
              <a:buClr>
                <a:schemeClr val="accent2"/>
              </a:buClr>
              <a:buFont typeface="Wingdings" panose="05000000000000000000" pitchFamily="2" charset="2"/>
              <a:buNone/>
            </a:pPr>
            <a:r>
              <a:rPr lang="en-US" altLang="en-US" sz="2400">
                <a:solidFill>
                  <a:srgbClr val="0000FF"/>
                </a:solidFill>
                <a:latin typeface="VNI-Times" pitchFamily="2" charset="0"/>
                <a:sym typeface="Wingdings" panose="05000000000000000000" pitchFamily="2" charset="2"/>
              </a:rPr>
              <a:t>NW</a:t>
            </a:r>
            <a:r>
              <a:rPr lang="en-US" altLang="en-US" sz="2400" b="1">
                <a:solidFill>
                  <a:srgbClr val="0000FF"/>
                </a:solidFill>
                <a:latin typeface="VNI-Times" pitchFamily="2" charset="0"/>
                <a:sym typeface="Wingdings" panose="05000000000000000000" pitchFamily="2" charset="2"/>
              </a:rPr>
              <a:t>: TX,HJ,CI-AG,CE,YC.LO,AK-DF,KO-QW,GI,ZB,XD,MO-WA,CG,AI,TV.</a:t>
            </a:r>
            <a:r>
              <a:rPr lang="en-US" altLang="en-US" sz="2400">
                <a:solidFill>
                  <a:srgbClr val="0000FF"/>
                </a:solidFill>
                <a:latin typeface="VNI-Times" pitchFamily="2" charset="0"/>
                <a:sym typeface="Wingdings" panose="05000000000000000000" pitchFamily="2" charset="2"/>
              </a:rPr>
              <a:t>AR</a:t>
            </a:r>
            <a:r>
              <a:rPr lang="en-US" altLang="en-US" sz="2400" b="1">
                <a:solidFill>
                  <a:srgbClr val="0000FF"/>
                </a:solidFill>
                <a:latin typeface="VNI-Times" pitchFamily="2" charset="0"/>
                <a:sym typeface="Wingdings" panose="05000000000000000000" pitchFamily="2" charset="2"/>
              </a:rPr>
              <a:t>  </a:t>
            </a:r>
            <a:endParaRPr lang="en-US" altLang="en-US" sz="2400" b="1" i="1">
              <a:solidFill>
                <a:srgbClr val="0000FF"/>
              </a:solidFill>
              <a:latin typeface="VNI-Times" pitchFamily="2" charset="0"/>
              <a:sym typeface="Wingdings" panose="05000000000000000000" pitchFamily="2" charset="2"/>
            </a:endParaRPr>
          </a:p>
          <a:p>
            <a:pPr algn="just" eaLnBrk="1" hangingPunct="1">
              <a:spcBef>
                <a:spcPct val="20000"/>
              </a:spcBef>
              <a:buClr>
                <a:schemeClr val="accent2"/>
              </a:buClr>
              <a:buFont typeface="Wingdings" panose="05000000000000000000" pitchFamily="2" charset="2"/>
              <a:buNone/>
            </a:pPr>
            <a:r>
              <a:rPr lang="en-US" altLang="en-US" sz="2400" b="1" i="1">
                <a:solidFill>
                  <a:srgbClr val="0000FF"/>
                </a:solidFill>
                <a:latin typeface="VNI-Times" pitchFamily="2" charset="0"/>
                <a:sym typeface="Wingdings" panose="05000000000000000000" pitchFamily="2" charset="2"/>
              </a:rPr>
              <a:t>* Giaûi ma</a:t>
            </a:r>
            <a:r>
              <a:rPr lang="en-US" altLang="en-US" sz="2400" b="1">
                <a:solidFill>
                  <a:srgbClr val="0000FF"/>
                </a:solidFill>
                <a:latin typeface="VNI-Times" pitchFamily="2" charset="0"/>
                <a:sym typeface="Wingdings" panose="05000000000000000000" pitchFamily="2" charset="2"/>
              </a:rPr>
              <a:t>õ: Nhö chìa khoùa ñaõ gôïi yù. Ta chæ caàn laáy maãu töï ôû giöõa 2 maãu töï giaõ trong maät thö.    </a:t>
            </a:r>
          </a:p>
          <a:p>
            <a:pPr algn="ctr" eaLnBrk="1" hangingPunct="1">
              <a:spcBef>
                <a:spcPct val="20000"/>
              </a:spcBef>
              <a:buClr>
                <a:schemeClr val="accent2"/>
              </a:buClr>
              <a:buFont typeface="Wingdings" panose="05000000000000000000" pitchFamily="2" charset="2"/>
              <a:buNone/>
            </a:pPr>
            <a:r>
              <a:rPr lang="en-US" altLang="en-US" sz="2400" b="1" i="1">
                <a:solidFill>
                  <a:srgbClr val="0000FF"/>
                </a:solidFill>
                <a:latin typeface="VNI-Times" pitchFamily="2" charset="0"/>
                <a:sym typeface="Wingdings" panose="05000000000000000000" pitchFamily="2" charset="2"/>
              </a:rPr>
              <a:t>* Baïch vaên: </a:t>
            </a:r>
            <a:r>
              <a:rPr lang="en-US" altLang="en-US" sz="2400" b="1">
                <a:solidFill>
                  <a:srgbClr val="0000FF"/>
                </a:solidFill>
                <a:latin typeface="VNI-Times" pitchFamily="2" charset="0"/>
                <a:sym typeface="Wingdings" panose="05000000000000000000" pitchFamily="2" charset="2"/>
              </a:rPr>
              <a:t>Vì ñaøn em thaân yeâu.</a:t>
            </a:r>
            <a:r>
              <a:rPr lang="en-US" altLang="en-US" sz="2400">
                <a:solidFill>
                  <a:srgbClr val="0000FF"/>
                </a:solidFill>
                <a:latin typeface="VNI-Times" pitchFamily="2" charset="0"/>
                <a:sym typeface="Wingdings" panose="05000000000000000000"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to="" calcmode="lin" valueType="num">
                                      <p:cBhvr>
                                        <p:cTn id="7" dur="1" fill="hold"/>
                                        <p:tgtEl>
                                          <p:spTgt spid="14438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144388">
                                            <p:txEl>
                                              <p:pRg st="0" end="0"/>
                                            </p:txEl>
                                          </p:spTgt>
                                        </p:tgtEl>
                                        <p:attrNameLst>
                                          <p:attrName>style.visibility</p:attrName>
                                        </p:attrNameLst>
                                      </p:cBhvr>
                                      <p:to>
                                        <p:strVal val="visible"/>
                                      </p:to>
                                    </p:set>
                                    <p:anim calcmode="lin" valueType="num">
                                      <p:cBhvr additive="base">
                                        <p:cTn id="12" dur="500" fill="hold"/>
                                        <p:tgtEl>
                                          <p:spTgt spid="14438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4388">
                                            <p:txEl>
                                              <p:pRg st="0" end="0"/>
                                            </p:txEl>
                                          </p:spTgt>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144388">
                                            <p:txEl>
                                              <p:pRg st="1" end="1"/>
                                            </p:txEl>
                                          </p:spTgt>
                                        </p:tgtEl>
                                        <p:attrNameLst>
                                          <p:attrName>style.visibility</p:attrName>
                                        </p:attrNameLst>
                                      </p:cBhvr>
                                      <p:to>
                                        <p:strVal val="visible"/>
                                      </p:to>
                                    </p:set>
                                    <p:anim calcmode="lin" valueType="num">
                                      <p:cBhvr additive="base">
                                        <p:cTn id="16" dur="500" fill="hold"/>
                                        <p:tgtEl>
                                          <p:spTgt spid="14438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4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4" fill="hold" nodeType="clickEffect">
                                  <p:stCondLst>
                                    <p:cond delay="0"/>
                                  </p:stCondLst>
                                  <p:childTnLst>
                                    <p:set>
                                      <p:cBhvr>
                                        <p:cTn id="21" dur="1" fill="hold">
                                          <p:stCondLst>
                                            <p:cond delay="0"/>
                                          </p:stCondLst>
                                        </p:cTn>
                                        <p:tgtEl>
                                          <p:spTgt spid="144388">
                                            <p:txEl>
                                              <p:pRg st="2" end="2"/>
                                            </p:txEl>
                                          </p:spTgt>
                                        </p:tgtEl>
                                        <p:attrNameLst>
                                          <p:attrName>style.visibility</p:attrName>
                                        </p:attrNameLst>
                                      </p:cBhvr>
                                      <p:to>
                                        <p:strVal val="visible"/>
                                      </p:to>
                                    </p:set>
                                    <p:anim calcmode="lin" valueType="num">
                                      <p:cBhvr additive="base">
                                        <p:cTn id="22" dur="500" fill="hold"/>
                                        <p:tgtEl>
                                          <p:spTgt spid="14438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4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4" fill="hold" nodeType="clickEffect">
                                  <p:stCondLst>
                                    <p:cond delay="0"/>
                                  </p:stCondLst>
                                  <p:childTnLst>
                                    <p:set>
                                      <p:cBhvr>
                                        <p:cTn id="27" dur="1" fill="hold">
                                          <p:stCondLst>
                                            <p:cond delay="0"/>
                                          </p:stCondLst>
                                        </p:cTn>
                                        <p:tgtEl>
                                          <p:spTgt spid="144388">
                                            <p:txEl>
                                              <p:pRg st="3" end="3"/>
                                            </p:txEl>
                                          </p:spTgt>
                                        </p:tgtEl>
                                        <p:attrNameLst>
                                          <p:attrName>style.visibility</p:attrName>
                                        </p:attrNameLst>
                                      </p:cBhvr>
                                      <p:to>
                                        <p:strVal val="visible"/>
                                      </p:to>
                                    </p:set>
                                    <p:anim calcmode="lin" valueType="num">
                                      <p:cBhvr additive="base">
                                        <p:cTn id="28" dur="500" fill="hold"/>
                                        <p:tgtEl>
                                          <p:spTgt spid="14438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438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F5303882-983C-4EEE-B666-91F9A33A8450}"/>
              </a:ext>
            </a:extLst>
          </p:cNvPr>
          <p:cNvSpPr>
            <a:spLocks noGrp="1" noChangeArrowheads="1"/>
          </p:cNvSpPr>
          <p:nvPr>
            <p:ph type="title"/>
          </p:nvPr>
        </p:nvSpPr>
        <p:spPr>
          <a:xfrm>
            <a:off x="1066800" y="685800"/>
            <a:ext cx="6892925" cy="454025"/>
          </a:xfrm>
        </p:spPr>
        <p:txBody>
          <a:bodyPr>
            <a:normAutofit fontScale="90000"/>
          </a:bodyPr>
          <a:lstStyle/>
          <a:p>
            <a:pPr eaLnBrk="1" hangingPunct="1"/>
            <a:r>
              <a:rPr lang="en-US" altLang="en-US" sz="2800" b="1">
                <a:solidFill>
                  <a:srgbClr val="FD0903"/>
                </a:solidFill>
              </a:rPr>
              <a:t>PHẦN THỰC HÀNH GIẢI MẬT THƯ</a:t>
            </a:r>
          </a:p>
        </p:txBody>
      </p:sp>
      <p:sp>
        <p:nvSpPr>
          <p:cNvPr id="393219" name="Rectangle 3">
            <a:extLst>
              <a:ext uri="{FF2B5EF4-FFF2-40B4-BE49-F238E27FC236}">
                <a16:creationId xmlns:a16="http://schemas.microsoft.com/office/drawing/2014/main" id="{659B456A-4FE5-43A9-8968-3D562A7B1AE2}"/>
              </a:ext>
            </a:extLst>
          </p:cNvPr>
          <p:cNvSpPr>
            <a:spLocks noGrp="1" noChangeArrowheads="1"/>
          </p:cNvSpPr>
          <p:nvPr>
            <p:ph type="body" sz="half" idx="1"/>
          </p:nvPr>
        </p:nvSpPr>
        <p:spPr>
          <a:xfrm>
            <a:off x="566738" y="1752600"/>
            <a:ext cx="8348662" cy="1905000"/>
          </a:xfrm>
        </p:spPr>
        <p:txBody>
          <a:bodyPr/>
          <a:lstStyle/>
          <a:p>
            <a:pPr eaLnBrk="1" hangingPunct="1">
              <a:lnSpc>
                <a:spcPct val="90000"/>
              </a:lnSpc>
              <a:buFont typeface="Wingdings" panose="05000000000000000000" pitchFamily="2" charset="2"/>
              <a:buNone/>
            </a:pPr>
            <a:r>
              <a:rPr lang="pt-BR" altLang="en-US" sz="2600">
                <a:solidFill>
                  <a:srgbClr val="0000FF"/>
                </a:solidFill>
              </a:rPr>
              <a:t>1. </a:t>
            </a:r>
            <a:r>
              <a:rPr lang="en-US" altLang="en-US" sz="2600">
                <a:solidFill>
                  <a:srgbClr val="0000FF"/>
                </a:solidFill>
                <a:sym typeface="Webdings" panose="05030102010509060703" pitchFamily="18" charset="2"/>
              </a:rPr>
              <a:t></a:t>
            </a:r>
            <a:r>
              <a:rPr lang="pt-BR" altLang="en-US" sz="2600" b="1">
                <a:solidFill>
                  <a:srgbClr val="0000FF"/>
                </a:solidFill>
              </a:rPr>
              <a:t>: Hãy ca hát cho vui.</a:t>
            </a:r>
            <a:endParaRPr lang="pt-BR" altLang="en-US" sz="2600">
              <a:solidFill>
                <a:srgbClr val="0000FF"/>
              </a:solidFill>
            </a:endParaRPr>
          </a:p>
          <a:p>
            <a:pPr algn="ctr" eaLnBrk="1" hangingPunct="1">
              <a:lnSpc>
                <a:spcPct val="90000"/>
              </a:lnSpc>
              <a:buFont typeface="Wingdings" panose="05000000000000000000" pitchFamily="2" charset="2"/>
              <a:buNone/>
            </a:pPr>
            <a:r>
              <a:rPr lang="pt-BR" altLang="en-US" sz="2600">
                <a:solidFill>
                  <a:srgbClr val="0000FF"/>
                </a:solidFill>
              </a:rPr>
              <a:t>NW:</a:t>
            </a:r>
            <a:r>
              <a:rPr lang="pt-BR" altLang="en-US" sz="2600" b="1">
                <a:solidFill>
                  <a:srgbClr val="0000FF"/>
                </a:solidFill>
              </a:rPr>
              <a:t> E D F V - W R R Q – G G X Z F V</a:t>
            </a:r>
          </a:p>
          <a:p>
            <a:pPr algn="ctr" eaLnBrk="1" hangingPunct="1">
              <a:lnSpc>
                <a:spcPct val="90000"/>
              </a:lnSpc>
              <a:buFont typeface="Wingdings" panose="05000000000000000000" pitchFamily="2" charset="2"/>
              <a:buNone/>
            </a:pPr>
            <a:r>
              <a:rPr lang="pt-BR" altLang="en-US" sz="2600" b="1">
                <a:solidFill>
                  <a:srgbClr val="0000FF"/>
                </a:solidFill>
              </a:rPr>
              <a:t>W K D Z Q J V</a:t>
            </a:r>
            <a:r>
              <a:rPr lang="pt-BR" altLang="en-US" sz="2600">
                <a:solidFill>
                  <a:srgbClr val="0000FF"/>
                </a:solidFill>
              </a:rPr>
              <a:t>.AR</a:t>
            </a:r>
            <a:endParaRPr lang="pt-BR" altLang="en-US" sz="2600" i="1">
              <a:solidFill>
                <a:srgbClr val="0000FF"/>
              </a:solidFill>
            </a:endParaRPr>
          </a:p>
          <a:p>
            <a:pPr eaLnBrk="1" hangingPunct="1">
              <a:lnSpc>
                <a:spcPct val="90000"/>
              </a:lnSpc>
              <a:buFont typeface="Wingdings" panose="05000000000000000000" pitchFamily="2" charset="2"/>
              <a:buNone/>
            </a:pPr>
            <a:r>
              <a:rPr lang="pt-BR" altLang="en-US" sz="2600" b="1" i="1">
                <a:solidFill>
                  <a:srgbClr val="0000FF"/>
                </a:solidFill>
              </a:rPr>
              <a:t>- Giải chìa khóa:</a:t>
            </a:r>
            <a:r>
              <a:rPr lang="en-US" altLang="en-US" sz="2600">
                <a:solidFill>
                  <a:srgbClr val="0000FF"/>
                </a:solidFill>
              </a:rPr>
              <a:t> </a:t>
            </a:r>
            <a:r>
              <a:rPr lang="en-US" altLang="en-US" sz="2600" b="1">
                <a:solidFill>
                  <a:srgbClr val="0000FF"/>
                </a:solidFill>
              </a:rPr>
              <a:t>K = H</a:t>
            </a:r>
          </a:p>
        </p:txBody>
      </p:sp>
      <p:graphicFrame>
        <p:nvGraphicFramePr>
          <p:cNvPr id="393311" name="Group 95">
            <a:extLst>
              <a:ext uri="{FF2B5EF4-FFF2-40B4-BE49-F238E27FC236}">
                <a16:creationId xmlns:a16="http://schemas.microsoft.com/office/drawing/2014/main" id="{44BB53DB-E39C-4742-B373-9606C027BB75}"/>
              </a:ext>
            </a:extLst>
          </p:cNvPr>
          <p:cNvGraphicFramePr>
            <a:graphicFrameLocks noGrp="1"/>
          </p:cNvGraphicFramePr>
          <p:nvPr>
            <p:ph sz="half" idx="2"/>
          </p:nvPr>
        </p:nvGraphicFramePr>
        <p:xfrm>
          <a:off x="1701800" y="3733800"/>
          <a:ext cx="5613400" cy="1889344"/>
        </p:xfrm>
        <a:graphic>
          <a:graphicData uri="http://schemas.openxmlformats.org/drawingml/2006/table">
            <a:tbl>
              <a:tblPr/>
              <a:tblGrid>
                <a:gridCol w="4318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01638">
                  <a:extLst>
                    <a:ext uri="{9D8B030D-6E8A-4147-A177-3AD203B41FA5}">
                      <a16:colId xmlns:a16="http://schemas.microsoft.com/office/drawing/2014/main" val="20002"/>
                    </a:ext>
                  </a:extLst>
                </a:gridCol>
                <a:gridCol w="444500">
                  <a:extLst>
                    <a:ext uri="{9D8B030D-6E8A-4147-A177-3AD203B41FA5}">
                      <a16:colId xmlns:a16="http://schemas.microsoft.com/office/drawing/2014/main" val="20003"/>
                    </a:ext>
                  </a:extLst>
                </a:gridCol>
                <a:gridCol w="414337">
                  <a:extLst>
                    <a:ext uri="{9D8B030D-6E8A-4147-A177-3AD203B41FA5}">
                      <a16:colId xmlns:a16="http://schemas.microsoft.com/office/drawing/2014/main" val="20004"/>
                    </a:ext>
                  </a:extLst>
                </a:gridCol>
                <a:gridCol w="409575">
                  <a:extLst>
                    <a:ext uri="{9D8B030D-6E8A-4147-A177-3AD203B41FA5}">
                      <a16:colId xmlns:a16="http://schemas.microsoft.com/office/drawing/2014/main" val="20005"/>
                    </a:ext>
                  </a:extLst>
                </a:gridCol>
                <a:gridCol w="439738">
                  <a:extLst>
                    <a:ext uri="{9D8B030D-6E8A-4147-A177-3AD203B41FA5}">
                      <a16:colId xmlns:a16="http://schemas.microsoft.com/office/drawing/2014/main" val="20006"/>
                    </a:ext>
                  </a:extLst>
                </a:gridCol>
                <a:gridCol w="431800">
                  <a:extLst>
                    <a:ext uri="{9D8B030D-6E8A-4147-A177-3AD203B41FA5}">
                      <a16:colId xmlns:a16="http://schemas.microsoft.com/office/drawing/2014/main" val="20007"/>
                    </a:ext>
                  </a:extLst>
                </a:gridCol>
                <a:gridCol w="409575">
                  <a:extLst>
                    <a:ext uri="{9D8B030D-6E8A-4147-A177-3AD203B41FA5}">
                      <a16:colId xmlns:a16="http://schemas.microsoft.com/office/drawing/2014/main" val="20008"/>
                    </a:ext>
                  </a:extLst>
                </a:gridCol>
                <a:gridCol w="511175">
                  <a:extLst>
                    <a:ext uri="{9D8B030D-6E8A-4147-A177-3AD203B41FA5}">
                      <a16:colId xmlns:a16="http://schemas.microsoft.com/office/drawing/2014/main" val="20009"/>
                    </a:ext>
                  </a:extLst>
                </a:gridCol>
                <a:gridCol w="412750">
                  <a:extLst>
                    <a:ext uri="{9D8B030D-6E8A-4147-A177-3AD203B41FA5}">
                      <a16:colId xmlns:a16="http://schemas.microsoft.com/office/drawing/2014/main" val="20010"/>
                    </a:ext>
                  </a:extLst>
                </a:gridCol>
                <a:gridCol w="387350">
                  <a:extLst>
                    <a:ext uri="{9D8B030D-6E8A-4147-A177-3AD203B41FA5}">
                      <a16:colId xmlns:a16="http://schemas.microsoft.com/office/drawing/2014/main" val="20011"/>
                    </a:ext>
                  </a:extLst>
                </a:gridCol>
                <a:gridCol w="461962">
                  <a:extLst>
                    <a:ext uri="{9D8B030D-6E8A-4147-A177-3AD203B41FA5}">
                      <a16:colId xmlns:a16="http://schemas.microsoft.com/office/drawing/2014/main" val="20012"/>
                    </a:ext>
                  </a:extLst>
                </a:gridCol>
              </a:tblGrid>
              <a:tr h="48751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A</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B</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C</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D</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E</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F</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G</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H</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I</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J</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K</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L</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M</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04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x</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y</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z</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a</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b</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c</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d</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e</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f</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g</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h</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i</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J</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51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N</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O</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P</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Q</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R</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S</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T</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U</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V</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W</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X</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Y</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Z</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04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k</a:t>
                      </a:r>
                    </a:p>
                  </a:txBody>
                  <a:tcPr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l</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m</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n</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o</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p</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q</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r</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s</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t</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u</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v</a:t>
                      </a:r>
                    </a:p>
                  </a:txBody>
                  <a:tcPr marT="45668" marB="456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a:ln>
                            <a:noFill/>
                          </a:ln>
                          <a:solidFill>
                            <a:srgbClr val="FF3300"/>
                          </a:solidFill>
                          <a:effectLst/>
                          <a:latin typeface="Verdana" pitchFamily="34" charset="0"/>
                        </a:rPr>
                        <a:t>W</a:t>
                      </a:r>
                    </a:p>
                  </a:txBody>
                  <a:tcPr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93310" name="Rectangle 94">
            <a:extLst>
              <a:ext uri="{FF2B5EF4-FFF2-40B4-BE49-F238E27FC236}">
                <a16:creationId xmlns:a16="http://schemas.microsoft.com/office/drawing/2014/main" id="{B37F356B-0693-4DE1-B04D-16715C9ECD08}"/>
              </a:ext>
            </a:extLst>
          </p:cNvPr>
          <p:cNvSpPr>
            <a:spLocks noChangeArrowheads="1"/>
          </p:cNvSpPr>
          <p:nvPr/>
        </p:nvSpPr>
        <p:spPr bwMode="auto">
          <a:xfrm>
            <a:off x="1371600" y="5715000"/>
            <a:ext cx="6324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accent2"/>
              </a:buClr>
              <a:buFont typeface="Wingdings" panose="05000000000000000000" pitchFamily="2" charset="2"/>
              <a:buNone/>
            </a:pPr>
            <a:r>
              <a:rPr lang="pt-BR" altLang="en-US" sz="2400" b="1" i="1">
                <a:solidFill>
                  <a:srgbClr val="FD0903"/>
                </a:solidFill>
              </a:rPr>
              <a:t>* Bạch văn:</a:t>
            </a:r>
            <a:r>
              <a:rPr lang="pt-BR" altLang="en-US" sz="2400" b="1">
                <a:solidFill>
                  <a:srgbClr val="FD0903"/>
                </a:solidFill>
              </a:rPr>
              <a:t> BÁC TÔN ĐỨC THẮNG.</a:t>
            </a:r>
            <a:endParaRPr lang="en-US" altLang="en-US" sz="2400" b="1">
              <a:solidFill>
                <a:srgbClr val="FD090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3218"/>
                                        </p:tgtEl>
                                        <p:attrNameLst>
                                          <p:attrName>style.visibility</p:attrName>
                                        </p:attrNameLst>
                                      </p:cBhvr>
                                      <p:to>
                                        <p:strVal val="visible"/>
                                      </p:to>
                                    </p:set>
                                    <p:animEffect transition="in" filter="fade">
                                      <p:cBhvr>
                                        <p:cTn id="7" dur="2000"/>
                                        <p:tgtEl>
                                          <p:spTgt spid="393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393219">
                                            <p:txEl>
                                              <p:pRg st="0" end="0"/>
                                            </p:txEl>
                                          </p:spTgt>
                                        </p:tgtEl>
                                        <p:attrNameLst>
                                          <p:attrName>style.visibility</p:attrName>
                                        </p:attrNameLst>
                                      </p:cBhvr>
                                      <p:to>
                                        <p:strVal val="visible"/>
                                      </p:to>
                                    </p:set>
                                    <p:anim calcmode="lin" valueType="num">
                                      <p:cBhvr>
                                        <p:cTn id="12" dur="1000" fill="hold"/>
                                        <p:tgtEl>
                                          <p:spTgt spid="393219">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93219">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9321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93219">
                                            <p:txEl>
                                              <p:pRg st="1" end="1"/>
                                            </p:txEl>
                                          </p:spTgt>
                                        </p:tgtEl>
                                        <p:attrNameLst>
                                          <p:attrName>style.visibility</p:attrName>
                                        </p:attrNameLst>
                                      </p:cBhvr>
                                      <p:to>
                                        <p:strVal val="visible"/>
                                      </p:to>
                                    </p:set>
                                    <p:anim calcmode="lin" valueType="num">
                                      <p:cBhvr>
                                        <p:cTn id="19" dur="1000" fill="hold"/>
                                        <p:tgtEl>
                                          <p:spTgt spid="393219">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93219">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93219">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93219">
                                            <p:txEl>
                                              <p:pRg st="2" end="2"/>
                                            </p:txEl>
                                          </p:spTgt>
                                        </p:tgtEl>
                                        <p:attrNameLst>
                                          <p:attrName>style.visibility</p:attrName>
                                        </p:attrNameLst>
                                      </p:cBhvr>
                                      <p:to>
                                        <p:strVal val="visible"/>
                                      </p:to>
                                    </p:set>
                                    <p:anim calcmode="lin" valueType="num">
                                      <p:cBhvr>
                                        <p:cTn id="24" dur="1000" fill="hold"/>
                                        <p:tgtEl>
                                          <p:spTgt spid="393219">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93219">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9321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93219">
                                            <p:txEl>
                                              <p:pRg st="3" end="3"/>
                                            </p:txEl>
                                          </p:spTgt>
                                        </p:tgtEl>
                                        <p:attrNameLst>
                                          <p:attrName>style.visibility</p:attrName>
                                        </p:attrNameLst>
                                      </p:cBhvr>
                                      <p:to>
                                        <p:strVal val="visible"/>
                                      </p:to>
                                    </p:set>
                                    <p:animEffect transition="in" filter="fade">
                                      <p:cBhvr>
                                        <p:cTn id="31" dur="2000"/>
                                        <p:tgtEl>
                                          <p:spTgt spid="393219">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393311"/>
                                        </p:tgtEl>
                                        <p:attrNameLst>
                                          <p:attrName>style.visibility</p:attrName>
                                        </p:attrNameLst>
                                      </p:cBhvr>
                                      <p:to>
                                        <p:strVal val="visible"/>
                                      </p:to>
                                    </p:set>
                                    <p:animEffect transition="in" filter="diamond(in)">
                                      <p:cBhvr>
                                        <p:cTn id="36" dur="2000"/>
                                        <p:tgtEl>
                                          <p:spTgt spid="39331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3310"/>
                                        </p:tgtEl>
                                        <p:attrNameLst>
                                          <p:attrName>style.visibility</p:attrName>
                                        </p:attrNameLst>
                                      </p:cBhvr>
                                      <p:to>
                                        <p:strVal val="visible"/>
                                      </p:to>
                                    </p:set>
                                    <p:animEffect transition="in" filter="fade">
                                      <p:cBhvr>
                                        <p:cTn id="41" dur="2000"/>
                                        <p:tgtEl>
                                          <p:spTgt spid="393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8" grpId="0"/>
      <p:bldP spid="3933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a:extLst>
              <a:ext uri="{FF2B5EF4-FFF2-40B4-BE49-F238E27FC236}">
                <a16:creationId xmlns:a16="http://schemas.microsoft.com/office/drawing/2014/main" id="{6D055ADE-EF78-464F-86A7-85A6E5F475F9}"/>
              </a:ext>
            </a:extLst>
          </p:cNvPr>
          <p:cNvSpPr>
            <a:spLocks noGrp="1" noChangeArrowheads="1"/>
          </p:cNvSpPr>
          <p:nvPr>
            <p:ph type="body" sz="half" idx="1"/>
          </p:nvPr>
        </p:nvSpPr>
        <p:spPr>
          <a:xfrm>
            <a:off x="838200" y="685800"/>
            <a:ext cx="7815263" cy="2819400"/>
          </a:xfrm>
        </p:spPr>
        <p:txBody>
          <a:bodyPr>
            <a:normAutofit fontScale="92500" lnSpcReduction="20000"/>
          </a:bodyPr>
          <a:lstStyle/>
          <a:p>
            <a:pPr eaLnBrk="1" hangingPunct="1">
              <a:buFont typeface="Wingdings" panose="05000000000000000000" pitchFamily="2" charset="2"/>
              <a:buNone/>
            </a:pPr>
            <a:r>
              <a:rPr lang="pt-BR" altLang="en-US" sz="2600">
                <a:solidFill>
                  <a:srgbClr val="0000FF"/>
                </a:solidFill>
              </a:rPr>
              <a:t>2. </a:t>
            </a:r>
            <a:r>
              <a:rPr lang="en-US" altLang="en-US" sz="4800">
                <a:solidFill>
                  <a:srgbClr val="0000FF"/>
                </a:solidFill>
                <a:sym typeface="Webdings" panose="05030102010509060703" pitchFamily="18" charset="2"/>
              </a:rPr>
              <a:t></a:t>
            </a:r>
            <a:r>
              <a:rPr lang="pt-BR" altLang="en-US" sz="2400">
                <a:solidFill>
                  <a:srgbClr val="0000FF"/>
                </a:solidFill>
              </a:rPr>
              <a:t>:</a:t>
            </a:r>
            <a:r>
              <a:rPr lang="pt-BR" altLang="en-US" sz="2600" b="1">
                <a:solidFill>
                  <a:srgbClr val="0000FF"/>
                </a:solidFill>
              </a:rPr>
              <a:t> Mười sáu trăng tròn.</a:t>
            </a:r>
            <a:endParaRPr lang="pt-BR" altLang="en-US" sz="2600">
              <a:solidFill>
                <a:srgbClr val="0000FF"/>
              </a:solidFill>
            </a:endParaRPr>
          </a:p>
          <a:p>
            <a:pPr algn="ctr" eaLnBrk="1" hangingPunct="1">
              <a:buFont typeface="Wingdings" panose="05000000000000000000" pitchFamily="2" charset="2"/>
              <a:buNone/>
            </a:pPr>
            <a:endParaRPr lang="pt-BR" altLang="en-US" sz="2600">
              <a:solidFill>
                <a:srgbClr val="0000FF"/>
              </a:solidFill>
            </a:endParaRPr>
          </a:p>
          <a:p>
            <a:pPr algn="ctr" eaLnBrk="1" hangingPunct="1">
              <a:buFont typeface="Wingdings" panose="05000000000000000000" pitchFamily="2" charset="2"/>
              <a:buNone/>
            </a:pPr>
            <a:r>
              <a:rPr lang="pt-BR" altLang="en-US" sz="2600">
                <a:solidFill>
                  <a:srgbClr val="0000FF"/>
                </a:solidFill>
              </a:rPr>
              <a:t>NW:</a:t>
            </a:r>
            <a:r>
              <a:rPr lang="pt-BR" altLang="en-US" sz="2600" b="1">
                <a:solidFill>
                  <a:srgbClr val="0000FF"/>
                </a:solidFill>
              </a:rPr>
              <a:t> 21,9,2,24,14,20 – 20,2,24,4,20</a:t>
            </a:r>
          </a:p>
          <a:p>
            <a:pPr algn="ctr" eaLnBrk="1" hangingPunct="1">
              <a:buFont typeface="Wingdings" panose="05000000000000000000" pitchFamily="2" charset="2"/>
              <a:buNone/>
            </a:pPr>
            <a:r>
              <a:rPr lang="pt-BR" altLang="en-US" sz="2600" b="1">
                <a:solidFill>
                  <a:srgbClr val="0000FF"/>
                </a:solidFill>
              </a:rPr>
              <a:t>12,9,2,24,15 – 9,16,16,15,8,7</a:t>
            </a:r>
            <a:r>
              <a:rPr lang="pt-BR" altLang="en-US" sz="2600">
                <a:solidFill>
                  <a:srgbClr val="0000FF"/>
                </a:solidFill>
              </a:rPr>
              <a:t>.AR</a:t>
            </a:r>
            <a:endParaRPr lang="pt-BR" altLang="en-US" sz="2600" i="1">
              <a:solidFill>
                <a:srgbClr val="0000FF"/>
              </a:solidFill>
            </a:endParaRPr>
          </a:p>
          <a:p>
            <a:pPr eaLnBrk="1" hangingPunct="1">
              <a:buFont typeface="Wingdings" panose="05000000000000000000" pitchFamily="2" charset="2"/>
              <a:buNone/>
            </a:pPr>
            <a:r>
              <a:rPr lang="pt-BR" altLang="en-US" sz="2600" b="1" i="1">
                <a:solidFill>
                  <a:srgbClr val="0000FF"/>
                </a:solidFill>
              </a:rPr>
              <a:t>- Giải chìa khóa:</a:t>
            </a:r>
            <a:r>
              <a:rPr lang="en-US" altLang="en-US" sz="2600">
                <a:solidFill>
                  <a:srgbClr val="0000FF"/>
                </a:solidFill>
              </a:rPr>
              <a:t> </a:t>
            </a:r>
            <a:r>
              <a:rPr lang="en-US" altLang="en-US" sz="2600" b="1">
                <a:solidFill>
                  <a:srgbClr val="0000FF"/>
                </a:solidFill>
              </a:rPr>
              <a:t>16 = O</a:t>
            </a:r>
            <a:endParaRPr lang="en-US" altLang="en-US" sz="2600"/>
          </a:p>
        </p:txBody>
      </p:sp>
      <p:graphicFrame>
        <p:nvGraphicFramePr>
          <p:cNvPr id="394351" name="Group 111">
            <a:extLst>
              <a:ext uri="{FF2B5EF4-FFF2-40B4-BE49-F238E27FC236}">
                <a16:creationId xmlns:a16="http://schemas.microsoft.com/office/drawing/2014/main" id="{7A754E9A-93DA-4155-B414-3078FBE3BDE0}"/>
              </a:ext>
            </a:extLst>
          </p:cNvPr>
          <p:cNvGraphicFramePr>
            <a:graphicFrameLocks noGrp="1"/>
          </p:cNvGraphicFramePr>
          <p:nvPr>
            <p:ph sz="half" idx="2"/>
          </p:nvPr>
        </p:nvGraphicFramePr>
        <p:xfrm>
          <a:off x="1576388" y="3581400"/>
          <a:ext cx="6653212" cy="1768474"/>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gridCol w="508000">
                  <a:extLst>
                    <a:ext uri="{9D8B030D-6E8A-4147-A177-3AD203B41FA5}">
                      <a16:colId xmlns:a16="http://schemas.microsoft.com/office/drawing/2014/main" val="20007"/>
                    </a:ext>
                  </a:extLst>
                </a:gridCol>
                <a:gridCol w="508000">
                  <a:extLst>
                    <a:ext uri="{9D8B030D-6E8A-4147-A177-3AD203B41FA5}">
                      <a16:colId xmlns:a16="http://schemas.microsoft.com/office/drawing/2014/main" val="20008"/>
                    </a:ext>
                  </a:extLst>
                </a:gridCol>
                <a:gridCol w="557212">
                  <a:extLst>
                    <a:ext uri="{9D8B030D-6E8A-4147-A177-3AD203B41FA5}">
                      <a16:colId xmlns:a16="http://schemas.microsoft.com/office/drawing/2014/main" val="20009"/>
                    </a:ext>
                  </a:extLst>
                </a:gridCol>
                <a:gridCol w="508000">
                  <a:extLst>
                    <a:ext uri="{9D8B030D-6E8A-4147-A177-3AD203B41FA5}">
                      <a16:colId xmlns:a16="http://schemas.microsoft.com/office/drawing/2014/main" val="20010"/>
                    </a:ext>
                  </a:extLst>
                </a:gridCol>
                <a:gridCol w="508000">
                  <a:extLst>
                    <a:ext uri="{9D8B030D-6E8A-4147-A177-3AD203B41FA5}">
                      <a16:colId xmlns:a16="http://schemas.microsoft.com/office/drawing/2014/main" val="20011"/>
                    </a:ext>
                  </a:extLst>
                </a:gridCol>
                <a:gridCol w="508000">
                  <a:extLst>
                    <a:ext uri="{9D8B030D-6E8A-4147-A177-3AD203B41FA5}">
                      <a16:colId xmlns:a16="http://schemas.microsoft.com/office/drawing/2014/main" val="20012"/>
                    </a:ext>
                  </a:extLst>
                </a:gridCol>
              </a:tblGrid>
              <a:tr h="48785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A</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B</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C</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D</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E</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F</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G</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H</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I</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J</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K</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L</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M</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8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2</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3</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4</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5</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6</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7</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8</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10</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11</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12</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13</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14</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85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N</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O</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P</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Q</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R</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S</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T</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U</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V</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W</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X</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Y</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1" i="0" u="none" strike="noStrike" cap="none" normalizeH="0" baseline="0">
                          <a:ln>
                            <a:noFill/>
                          </a:ln>
                          <a:solidFill>
                            <a:srgbClr val="0000FF"/>
                          </a:solidFill>
                          <a:effectLst/>
                          <a:latin typeface="Verdana" pitchFamily="34" charset="0"/>
                        </a:rPr>
                        <a:t>Z</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38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15</a:t>
                      </a:r>
                    </a:p>
                  </a:txBody>
                  <a:tcPr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16</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17</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18</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19</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20</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21</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22</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23</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24</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25</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26</a:t>
                      </a:r>
                    </a:p>
                  </a:txBody>
                  <a:tcPr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a:ln>
                            <a:noFill/>
                          </a:ln>
                          <a:solidFill>
                            <a:srgbClr val="FF3300"/>
                          </a:solidFill>
                          <a:effectLst/>
                          <a:latin typeface="Verdana" pitchFamily="34" charset="0"/>
                        </a:rPr>
                        <a:t>1</a:t>
                      </a:r>
                    </a:p>
                  </a:txBody>
                  <a:tcPr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94352" name="Rectangle 112">
            <a:extLst>
              <a:ext uri="{FF2B5EF4-FFF2-40B4-BE49-F238E27FC236}">
                <a16:creationId xmlns:a16="http://schemas.microsoft.com/office/drawing/2014/main" id="{D0348EEE-F5F9-46A8-9F9C-827C59540E0F}"/>
              </a:ext>
            </a:extLst>
          </p:cNvPr>
          <p:cNvSpPr>
            <a:spLocks noChangeArrowheads="1"/>
          </p:cNvSpPr>
          <p:nvPr/>
        </p:nvSpPr>
        <p:spPr bwMode="auto">
          <a:xfrm>
            <a:off x="1371600" y="56388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accent2"/>
              </a:buClr>
              <a:buFont typeface="Wingdings" panose="05000000000000000000" pitchFamily="2" charset="2"/>
              <a:buNone/>
            </a:pPr>
            <a:r>
              <a:rPr lang="pt-BR" altLang="en-US" sz="2400" b="1" i="1">
                <a:solidFill>
                  <a:srgbClr val="FD0903"/>
                </a:solidFill>
              </a:rPr>
              <a:t>* Bạch văn:</a:t>
            </a:r>
            <a:r>
              <a:rPr lang="pt-BR" altLang="en-US" sz="2400" b="1">
                <a:solidFill>
                  <a:srgbClr val="FD0903"/>
                </a:solidFill>
              </a:rPr>
              <a:t> THẮM SẮC KHĂN HỒNG.</a:t>
            </a:r>
            <a:endParaRPr lang="en-US" altLang="en-US" sz="2400" b="1">
              <a:solidFill>
                <a:srgbClr val="FD090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 calcmode="lin" valueType="num">
                                      <p:cBhvr>
                                        <p:cTn id="7" dur="1000" fill="hold"/>
                                        <p:tgtEl>
                                          <p:spTgt spid="3942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42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424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94243">
                                            <p:txEl>
                                              <p:pRg st="2" end="2"/>
                                            </p:txEl>
                                          </p:spTgt>
                                        </p:tgtEl>
                                        <p:attrNameLst>
                                          <p:attrName>style.visibility</p:attrName>
                                        </p:attrNameLst>
                                      </p:cBhvr>
                                      <p:to>
                                        <p:strVal val="visible"/>
                                      </p:to>
                                    </p:set>
                                    <p:anim calcmode="lin" valueType="num">
                                      <p:cBhvr additive="base">
                                        <p:cTn id="14" dur="500" fill="hold"/>
                                        <p:tgtEl>
                                          <p:spTgt spid="39424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9424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94243">
                                            <p:txEl>
                                              <p:pRg st="3" end="3"/>
                                            </p:txEl>
                                          </p:spTgt>
                                        </p:tgtEl>
                                        <p:attrNameLst>
                                          <p:attrName>style.visibility</p:attrName>
                                        </p:attrNameLst>
                                      </p:cBhvr>
                                      <p:to>
                                        <p:strVal val="visible"/>
                                      </p:to>
                                    </p:set>
                                    <p:anim calcmode="lin" valueType="num">
                                      <p:cBhvr additive="base">
                                        <p:cTn id="18" dur="500" fill="hold"/>
                                        <p:tgtEl>
                                          <p:spTgt spid="39424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94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94243">
                                            <p:txEl>
                                              <p:pRg st="4" end="4"/>
                                            </p:txEl>
                                          </p:spTgt>
                                        </p:tgtEl>
                                        <p:attrNameLst>
                                          <p:attrName>style.visibility</p:attrName>
                                        </p:attrNameLst>
                                      </p:cBhvr>
                                      <p:to>
                                        <p:strVal val="visible"/>
                                      </p:to>
                                    </p:set>
                                    <p:animEffect transition="in" filter="fade">
                                      <p:cBhvr>
                                        <p:cTn id="24" dur="2000"/>
                                        <p:tgtEl>
                                          <p:spTgt spid="39424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394351"/>
                                        </p:tgtEl>
                                        <p:attrNameLst>
                                          <p:attrName>style.visibility</p:attrName>
                                        </p:attrNameLst>
                                      </p:cBhvr>
                                      <p:to>
                                        <p:strVal val="visible"/>
                                      </p:to>
                                    </p:set>
                                    <p:animEffect transition="in" filter="diamond(in)">
                                      <p:cBhvr>
                                        <p:cTn id="29" dur="2000"/>
                                        <p:tgtEl>
                                          <p:spTgt spid="39435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94352"/>
                                        </p:tgtEl>
                                        <p:attrNameLst>
                                          <p:attrName>style.visibility</p:attrName>
                                        </p:attrNameLst>
                                      </p:cBhvr>
                                      <p:to>
                                        <p:strVal val="visible"/>
                                      </p:to>
                                    </p:set>
                                    <p:animEffect transition="in" filter="fade">
                                      <p:cBhvr>
                                        <p:cTn id="34" dur="2000"/>
                                        <p:tgtEl>
                                          <p:spTgt spid="39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35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EE561A48-A317-4AE3-B9F5-CC388CC690CF}"/>
              </a:ext>
            </a:extLst>
          </p:cNvPr>
          <p:cNvSpPr>
            <a:spLocks noGrp="1" noChangeArrowheads="1"/>
          </p:cNvSpPr>
          <p:nvPr>
            <p:ph type="body" sz="half" idx="1"/>
          </p:nvPr>
        </p:nvSpPr>
        <p:spPr>
          <a:xfrm>
            <a:off x="304800" y="304800"/>
            <a:ext cx="8686800" cy="2438400"/>
          </a:xfrm>
        </p:spPr>
        <p:txBody>
          <a:bodyPr>
            <a:normAutofit fontScale="92500" lnSpcReduction="10000"/>
          </a:bodyPr>
          <a:lstStyle/>
          <a:p>
            <a:pPr eaLnBrk="1" hangingPunct="1">
              <a:buFont typeface="Wingdings" panose="05000000000000000000" pitchFamily="2" charset="2"/>
              <a:buNone/>
            </a:pPr>
            <a:r>
              <a:rPr lang="pt-BR" altLang="en-US" sz="2600">
                <a:solidFill>
                  <a:srgbClr val="0000FF"/>
                </a:solidFill>
              </a:rPr>
              <a:t>3. </a:t>
            </a:r>
            <a:r>
              <a:rPr lang="en-US" altLang="en-US" sz="4800">
                <a:solidFill>
                  <a:srgbClr val="0000FF"/>
                </a:solidFill>
                <a:sym typeface="Webdings" panose="05030102010509060703" pitchFamily="18" charset="2"/>
              </a:rPr>
              <a:t></a:t>
            </a:r>
            <a:r>
              <a:rPr lang="pt-BR" altLang="en-US" sz="2400">
                <a:solidFill>
                  <a:srgbClr val="0000FF"/>
                </a:solidFill>
              </a:rPr>
              <a:t>:</a:t>
            </a:r>
            <a:r>
              <a:rPr lang="pt-BR" altLang="en-US" sz="2600" b="1">
                <a:solidFill>
                  <a:srgbClr val="0000FF"/>
                </a:solidFill>
              </a:rPr>
              <a:t> Hãy chứng minh xy = A; yx = N.</a:t>
            </a:r>
            <a:endParaRPr lang="pt-BR" altLang="en-US" sz="2600">
              <a:solidFill>
                <a:srgbClr val="0000FF"/>
              </a:solidFill>
            </a:endParaRPr>
          </a:p>
          <a:p>
            <a:pPr eaLnBrk="1" hangingPunct="1">
              <a:buFont typeface="Wingdings" panose="05000000000000000000" pitchFamily="2" charset="2"/>
              <a:buNone/>
            </a:pPr>
            <a:r>
              <a:rPr lang="pt-BR" altLang="en-US" sz="2600" u="sng">
                <a:solidFill>
                  <a:srgbClr val="0000FF"/>
                </a:solidFill>
              </a:rPr>
              <a:t>NW</a:t>
            </a:r>
            <a:r>
              <a:rPr lang="pt-BR" altLang="en-US" sz="2600">
                <a:solidFill>
                  <a:srgbClr val="0000FF"/>
                </a:solidFill>
              </a:rPr>
              <a:t>:</a:t>
            </a:r>
            <a:r>
              <a:rPr lang="pt-BR" altLang="en-US" sz="2600" b="1">
                <a:solidFill>
                  <a:srgbClr val="0000FF"/>
                </a:solidFill>
              </a:rPr>
              <a:t> </a:t>
            </a:r>
          </a:p>
          <a:p>
            <a:pPr algn="ctr" eaLnBrk="1" hangingPunct="1">
              <a:buFont typeface="Wingdings" panose="05000000000000000000" pitchFamily="2" charset="2"/>
              <a:buNone/>
            </a:pPr>
            <a:r>
              <a:rPr lang="pt-BR" altLang="en-US" sz="2600" b="1">
                <a:solidFill>
                  <a:srgbClr val="0000FF"/>
                </a:solidFill>
              </a:rPr>
              <a:t>yx</a:t>
            </a:r>
            <a:r>
              <a:rPr lang="pt-BR" altLang="en-US" sz="2600" b="1" baseline="30000">
                <a:solidFill>
                  <a:srgbClr val="0000FF"/>
                </a:solidFill>
              </a:rPr>
              <a:t>2</a:t>
            </a:r>
            <a:r>
              <a:rPr lang="pt-BR" altLang="en-US" sz="2600" b="1">
                <a:solidFill>
                  <a:srgbClr val="0000FF"/>
                </a:solidFill>
              </a:rPr>
              <a:t> + y2x + x</a:t>
            </a:r>
            <a:r>
              <a:rPr lang="pt-BR" altLang="en-US" sz="2600" b="1" baseline="30000">
                <a:solidFill>
                  <a:srgbClr val="0000FF"/>
                </a:solidFill>
              </a:rPr>
              <a:t>2</a:t>
            </a:r>
            <a:r>
              <a:rPr lang="pt-BR" altLang="en-US" sz="2600" b="1">
                <a:solidFill>
                  <a:srgbClr val="0000FF"/>
                </a:solidFill>
              </a:rPr>
              <a:t> + 4x +3y + (yx)</a:t>
            </a:r>
            <a:r>
              <a:rPr lang="pt-BR" altLang="en-US" sz="2600" b="1" baseline="30000">
                <a:solidFill>
                  <a:srgbClr val="0000FF"/>
                </a:solidFill>
              </a:rPr>
              <a:t>2</a:t>
            </a:r>
            <a:r>
              <a:rPr lang="pt-BR" altLang="en-US" sz="2600" b="1">
                <a:solidFill>
                  <a:srgbClr val="0000FF"/>
                </a:solidFill>
              </a:rPr>
              <a:t> + xy</a:t>
            </a:r>
            <a:r>
              <a:rPr lang="pt-BR" altLang="en-US" sz="2600" b="1" baseline="30000">
                <a:solidFill>
                  <a:srgbClr val="0000FF"/>
                </a:solidFill>
              </a:rPr>
              <a:t>3</a:t>
            </a:r>
            <a:r>
              <a:rPr lang="pt-BR" altLang="en-US" sz="2600" b="1">
                <a:solidFill>
                  <a:srgbClr val="0000FF"/>
                </a:solidFill>
              </a:rPr>
              <a:t> = AR</a:t>
            </a:r>
            <a:endParaRPr lang="pt-BR" altLang="en-US" sz="2600" b="1" i="1">
              <a:solidFill>
                <a:srgbClr val="0000FF"/>
              </a:solidFill>
            </a:endParaRPr>
          </a:p>
          <a:p>
            <a:pPr eaLnBrk="1" hangingPunct="1">
              <a:buFont typeface="Wingdings" panose="05000000000000000000" pitchFamily="2" charset="2"/>
              <a:buNone/>
            </a:pPr>
            <a:r>
              <a:rPr lang="pt-BR" altLang="en-US" sz="2600" b="1" i="1">
                <a:solidFill>
                  <a:srgbClr val="FD0903"/>
                </a:solidFill>
              </a:rPr>
              <a:t>- Giải chìa khóa:</a:t>
            </a:r>
            <a:r>
              <a:rPr lang="en-US" altLang="en-US" sz="2600">
                <a:solidFill>
                  <a:srgbClr val="FD0903"/>
                </a:solidFill>
              </a:rPr>
              <a:t> </a:t>
            </a:r>
            <a:r>
              <a:rPr lang="en-US" altLang="en-US" sz="2600" b="1">
                <a:solidFill>
                  <a:srgbClr val="FD0903"/>
                </a:solidFill>
              </a:rPr>
              <a:t>x: tíc; y: te</a:t>
            </a:r>
            <a:endParaRPr lang="en-US" altLang="en-US" sz="2600">
              <a:solidFill>
                <a:srgbClr val="FD0903"/>
              </a:solidFill>
            </a:endParaRPr>
          </a:p>
        </p:txBody>
      </p:sp>
      <p:graphicFrame>
        <p:nvGraphicFramePr>
          <p:cNvPr id="400592" name="Group 208">
            <a:extLst>
              <a:ext uri="{FF2B5EF4-FFF2-40B4-BE49-F238E27FC236}">
                <a16:creationId xmlns:a16="http://schemas.microsoft.com/office/drawing/2014/main" id="{ECCB959D-8D2E-49B1-B6F1-DA30B5423621}"/>
              </a:ext>
            </a:extLst>
          </p:cNvPr>
          <p:cNvGraphicFramePr>
            <a:graphicFrameLocks noGrp="1"/>
          </p:cNvGraphicFramePr>
          <p:nvPr>
            <p:ph sz="half" idx="2"/>
          </p:nvPr>
        </p:nvGraphicFramePr>
        <p:xfrm>
          <a:off x="2997200" y="3505200"/>
          <a:ext cx="3556000" cy="1828800"/>
        </p:xfrm>
        <a:graphic>
          <a:graphicData uri="http://schemas.openxmlformats.org/drawingml/2006/table">
            <a:tbl>
              <a:tblPr/>
              <a:tblGrid>
                <a:gridCol w="5080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508000">
                  <a:extLst>
                    <a:ext uri="{9D8B030D-6E8A-4147-A177-3AD203B41FA5}">
                      <a16:colId xmlns:a16="http://schemas.microsoft.com/office/drawing/2014/main" val="20006"/>
                    </a:ext>
                  </a:extLst>
                </a:gridCol>
              </a:tblGrid>
              <a:tr h="2286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G</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E</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H</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F</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O</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E</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O</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N</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Y</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H</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O</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R</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R</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O</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U</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H</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A</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L</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X</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E</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A</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P</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S</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FF"/>
                          </a:solidFill>
                          <a:effectLst/>
                          <a:latin typeface="Verdana" pitchFamily="34" charset="0"/>
                        </a:rPr>
                        <a:t>R</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00461" name="Rectangle 77">
            <a:extLst>
              <a:ext uri="{FF2B5EF4-FFF2-40B4-BE49-F238E27FC236}">
                <a16:creationId xmlns:a16="http://schemas.microsoft.com/office/drawing/2014/main" id="{BC4A8AFB-DE58-4098-BCDA-E96EF0C97FEB}"/>
              </a:ext>
            </a:extLst>
          </p:cNvPr>
          <p:cNvSpPr>
            <a:spLocks noChangeArrowheads="1"/>
          </p:cNvSpPr>
          <p:nvPr/>
        </p:nvSpPr>
        <p:spPr bwMode="auto">
          <a:xfrm>
            <a:off x="228600" y="2667000"/>
            <a:ext cx="449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accent2"/>
              </a:buClr>
              <a:buFont typeface="Wingdings" panose="05000000000000000000" pitchFamily="2" charset="2"/>
              <a:buNone/>
            </a:pPr>
            <a:r>
              <a:rPr lang="pt-BR" altLang="en-US" sz="2600">
                <a:solidFill>
                  <a:srgbClr val="0000FF"/>
                </a:solidFill>
              </a:rPr>
              <a:t>4. </a:t>
            </a:r>
            <a:r>
              <a:rPr lang="en-US" altLang="en-US" sz="4800">
                <a:solidFill>
                  <a:srgbClr val="0000FF"/>
                </a:solidFill>
                <a:sym typeface="Webdings" panose="05030102010509060703" pitchFamily="18" charset="2"/>
              </a:rPr>
              <a:t></a:t>
            </a:r>
            <a:r>
              <a:rPr lang="pt-BR" altLang="en-US" sz="2400">
                <a:solidFill>
                  <a:srgbClr val="0000FF"/>
                </a:solidFill>
              </a:rPr>
              <a:t>:</a:t>
            </a:r>
            <a:r>
              <a:rPr lang="pt-BR" altLang="en-US" sz="2600" b="1">
                <a:solidFill>
                  <a:srgbClr val="0000FF"/>
                </a:solidFill>
              </a:rPr>
              <a:t> Mùa măng mọc.</a:t>
            </a:r>
          </a:p>
          <a:p>
            <a:pPr eaLnBrk="1" hangingPunct="1">
              <a:spcBef>
                <a:spcPct val="20000"/>
              </a:spcBef>
              <a:buClr>
                <a:schemeClr val="accent2"/>
              </a:buClr>
              <a:buFont typeface="Wingdings" panose="05000000000000000000" pitchFamily="2" charset="2"/>
              <a:buNone/>
            </a:pPr>
            <a:r>
              <a:rPr lang="pt-BR" altLang="en-US" sz="2600" b="1">
                <a:solidFill>
                  <a:srgbClr val="0000FF"/>
                </a:solidFill>
              </a:rPr>
              <a:t>			NW:</a:t>
            </a:r>
            <a:endParaRPr lang="pt-BR" altLang="en-US" sz="2600">
              <a:solidFill>
                <a:srgbClr val="0000FF"/>
              </a:solidFill>
            </a:endParaRPr>
          </a:p>
        </p:txBody>
      </p:sp>
      <p:sp>
        <p:nvSpPr>
          <p:cNvPr id="400593" name="Rectangle 209">
            <a:extLst>
              <a:ext uri="{FF2B5EF4-FFF2-40B4-BE49-F238E27FC236}">
                <a16:creationId xmlns:a16="http://schemas.microsoft.com/office/drawing/2014/main" id="{6EDB6295-BBEE-4543-8715-17BBCC378743}"/>
              </a:ext>
            </a:extLst>
          </p:cNvPr>
          <p:cNvSpPr>
            <a:spLocks noChangeArrowheads="1"/>
          </p:cNvSpPr>
          <p:nvPr/>
        </p:nvSpPr>
        <p:spPr bwMode="auto">
          <a:xfrm>
            <a:off x="1066800" y="5638800"/>
            <a:ext cx="716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20000"/>
              </a:spcBef>
              <a:buClr>
                <a:schemeClr val="accent2"/>
              </a:buClr>
              <a:buFont typeface="Wingdings" panose="05000000000000000000" pitchFamily="2" charset="2"/>
              <a:buNone/>
            </a:pPr>
            <a:r>
              <a:rPr lang="pt-BR" altLang="en-US" sz="2400" b="1">
                <a:solidFill>
                  <a:srgbClr val="FD0903"/>
                </a:solidFill>
              </a:rPr>
              <a:t>- Giải chìa khóa: Đọc từ dưới lên trên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anim calcmode="lin" valueType="num">
                                      <p:cBhvr>
                                        <p:cTn id="7" dur="1000" fill="hold"/>
                                        <p:tgtEl>
                                          <p:spTgt spid="40038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038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038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00386">
                                            <p:txEl>
                                              <p:pRg st="1" end="1"/>
                                            </p:txEl>
                                          </p:spTgt>
                                        </p:tgtEl>
                                        <p:attrNameLst>
                                          <p:attrName>style.visibility</p:attrName>
                                        </p:attrNameLst>
                                      </p:cBhvr>
                                      <p:to>
                                        <p:strVal val="visible"/>
                                      </p:to>
                                    </p:set>
                                    <p:anim calcmode="lin" valueType="num">
                                      <p:cBhvr additive="base">
                                        <p:cTn id="14" dur="500" fill="hold"/>
                                        <p:tgtEl>
                                          <p:spTgt spid="40038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00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00386">
                                            <p:txEl>
                                              <p:pRg st="2" end="2"/>
                                            </p:txEl>
                                          </p:spTgt>
                                        </p:tgtEl>
                                        <p:attrNameLst>
                                          <p:attrName>style.visibility</p:attrName>
                                        </p:attrNameLst>
                                      </p:cBhvr>
                                      <p:to>
                                        <p:strVal val="visible"/>
                                      </p:to>
                                    </p:set>
                                    <p:anim calcmode="lin" valueType="num">
                                      <p:cBhvr additive="base">
                                        <p:cTn id="20" dur="500" fill="hold"/>
                                        <p:tgtEl>
                                          <p:spTgt spid="40038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003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00386">
                                            <p:txEl>
                                              <p:pRg st="3" end="3"/>
                                            </p:txEl>
                                          </p:spTgt>
                                        </p:tgtEl>
                                        <p:attrNameLst>
                                          <p:attrName>style.visibility</p:attrName>
                                        </p:attrNameLst>
                                      </p:cBhvr>
                                      <p:to>
                                        <p:strVal val="visible"/>
                                      </p:to>
                                    </p:set>
                                    <p:animEffect transition="in" filter="fade">
                                      <p:cBhvr>
                                        <p:cTn id="26" dur="2000"/>
                                        <p:tgtEl>
                                          <p:spTgt spid="400386">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400461">
                                            <p:txEl>
                                              <p:pRg st="0" end="0"/>
                                            </p:txEl>
                                          </p:spTgt>
                                        </p:tgtEl>
                                        <p:attrNameLst>
                                          <p:attrName>style.visibility</p:attrName>
                                        </p:attrNameLst>
                                      </p:cBhvr>
                                      <p:to>
                                        <p:strVal val="visible"/>
                                      </p:to>
                                    </p:set>
                                    <p:anim calcmode="lin" valueType="num">
                                      <p:cBhvr>
                                        <p:cTn id="31" dur="1000" fill="hold"/>
                                        <p:tgtEl>
                                          <p:spTgt spid="400461">
                                            <p:txEl>
                                              <p:pRg st="0" end="0"/>
                                            </p:txEl>
                                          </p:spTgt>
                                        </p:tgtEl>
                                        <p:attrNameLst>
                                          <p:attrName>ppt_w</p:attrName>
                                        </p:attrNameLst>
                                      </p:cBhvr>
                                      <p:tavLst>
                                        <p:tav tm="0">
                                          <p:val>
                                            <p:strVal val="#ppt_w*0.70"/>
                                          </p:val>
                                        </p:tav>
                                        <p:tav tm="100000">
                                          <p:val>
                                            <p:strVal val="#ppt_w"/>
                                          </p:val>
                                        </p:tav>
                                      </p:tavLst>
                                    </p:anim>
                                    <p:anim calcmode="lin" valueType="num">
                                      <p:cBhvr>
                                        <p:cTn id="32" dur="1000" fill="hold"/>
                                        <p:tgtEl>
                                          <p:spTgt spid="400461">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400461">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nodeType="clickEffect">
                                  <p:stCondLst>
                                    <p:cond delay="0"/>
                                  </p:stCondLst>
                                  <p:childTnLst>
                                    <p:set>
                                      <p:cBhvr>
                                        <p:cTn id="37" dur="1" fill="hold">
                                          <p:stCondLst>
                                            <p:cond delay="0"/>
                                          </p:stCondLst>
                                        </p:cTn>
                                        <p:tgtEl>
                                          <p:spTgt spid="400461">
                                            <p:txEl>
                                              <p:pRg st="1" end="1"/>
                                            </p:txEl>
                                          </p:spTgt>
                                        </p:tgtEl>
                                        <p:attrNameLst>
                                          <p:attrName>style.visibility</p:attrName>
                                        </p:attrNameLst>
                                      </p:cBhvr>
                                      <p:to>
                                        <p:strVal val="visible"/>
                                      </p:to>
                                    </p:set>
                                    <p:anim calcmode="lin" valueType="num">
                                      <p:cBhvr>
                                        <p:cTn id="38" dur="1000" fill="hold"/>
                                        <p:tgtEl>
                                          <p:spTgt spid="400461">
                                            <p:txEl>
                                              <p:pRg st="1" end="1"/>
                                            </p:txEl>
                                          </p:spTgt>
                                        </p:tgtEl>
                                        <p:attrNameLst>
                                          <p:attrName>ppt_w</p:attrName>
                                        </p:attrNameLst>
                                      </p:cBhvr>
                                      <p:tavLst>
                                        <p:tav tm="0">
                                          <p:val>
                                            <p:strVal val="#ppt_w*0.70"/>
                                          </p:val>
                                        </p:tav>
                                        <p:tav tm="100000">
                                          <p:val>
                                            <p:strVal val="#ppt_w"/>
                                          </p:val>
                                        </p:tav>
                                      </p:tavLst>
                                    </p:anim>
                                    <p:anim calcmode="lin" valueType="num">
                                      <p:cBhvr>
                                        <p:cTn id="39" dur="1000" fill="hold"/>
                                        <p:tgtEl>
                                          <p:spTgt spid="400461">
                                            <p:txEl>
                                              <p:pRg st="1" end="1"/>
                                            </p:txEl>
                                          </p:spTgt>
                                        </p:tgtEl>
                                        <p:attrNameLst>
                                          <p:attrName>ppt_h</p:attrName>
                                        </p:attrNameLst>
                                      </p:cBhvr>
                                      <p:tavLst>
                                        <p:tav tm="0">
                                          <p:val>
                                            <p:strVal val="#ppt_h"/>
                                          </p:val>
                                        </p:tav>
                                        <p:tav tm="100000">
                                          <p:val>
                                            <p:strVal val="#ppt_h"/>
                                          </p:val>
                                        </p:tav>
                                      </p:tavLst>
                                    </p:anim>
                                    <p:animEffect transition="in" filter="fade">
                                      <p:cBhvr>
                                        <p:cTn id="40" dur="1000"/>
                                        <p:tgtEl>
                                          <p:spTgt spid="400461">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nodeType="clickEffect">
                                  <p:stCondLst>
                                    <p:cond delay="0"/>
                                  </p:stCondLst>
                                  <p:childTnLst>
                                    <p:set>
                                      <p:cBhvr>
                                        <p:cTn id="44" dur="1" fill="hold">
                                          <p:stCondLst>
                                            <p:cond delay="0"/>
                                          </p:stCondLst>
                                        </p:cTn>
                                        <p:tgtEl>
                                          <p:spTgt spid="400592"/>
                                        </p:tgtEl>
                                        <p:attrNameLst>
                                          <p:attrName>style.visibility</p:attrName>
                                        </p:attrNameLst>
                                      </p:cBhvr>
                                      <p:to>
                                        <p:strVal val="visible"/>
                                      </p:to>
                                    </p:set>
                                    <p:animEffect transition="in" filter="diamond(in)">
                                      <p:cBhvr>
                                        <p:cTn id="45" dur="2000"/>
                                        <p:tgtEl>
                                          <p:spTgt spid="40059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5" presetClass="entr" presetSubtype="0" fill="hold" nodeType="clickEffect">
                                  <p:stCondLst>
                                    <p:cond delay="0"/>
                                  </p:stCondLst>
                                  <p:childTnLst>
                                    <p:set>
                                      <p:cBhvr>
                                        <p:cTn id="49" dur="1" fill="hold">
                                          <p:stCondLst>
                                            <p:cond delay="0"/>
                                          </p:stCondLst>
                                        </p:cTn>
                                        <p:tgtEl>
                                          <p:spTgt spid="400593">
                                            <p:txEl>
                                              <p:pRg st="0" end="0"/>
                                            </p:txEl>
                                          </p:spTgt>
                                        </p:tgtEl>
                                        <p:attrNameLst>
                                          <p:attrName>style.visibility</p:attrName>
                                        </p:attrNameLst>
                                      </p:cBhvr>
                                      <p:to>
                                        <p:strVal val="visible"/>
                                      </p:to>
                                    </p:set>
                                    <p:anim calcmode="lin" valueType="num">
                                      <p:cBhvr>
                                        <p:cTn id="50" dur="1000" fill="hold"/>
                                        <p:tgtEl>
                                          <p:spTgt spid="400593">
                                            <p:txEl>
                                              <p:pRg st="0" end="0"/>
                                            </p:txEl>
                                          </p:spTgt>
                                        </p:tgtEl>
                                        <p:attrNameLst>
                                          <p:attrName>ppt_w</p:attrName>
                                        </p:attrNameLst>
                                      </p:cBhvr>
                                      <p:tavLst>
                                        <p:tav tm="0">
                                          <p:val>
                                            <p:strVal val="#ppt_w*0.70"/>
                                          </p:val>
                                        </p:tav>
                                        <p:tav tm="100000">
                                          <p:val>
                                            <p:strVal val="#ppt_w"/>
                                          </p:val>
                                        </p:tav>
                                      </p:tavLst>
                                    </p:anim>
                                    <p:anim calcmode="lin" valueType="num">
                                      <p:cBhvr>
                                        <p:cTn id="51" dur="1000" fill="hold"/>
                                        <p:tgtEl>
                                          <p:spTgt spid="400593">
                                            <p:txEl>
                                              <p:pRg st="0" end="0"/>
                                            </p:txEl>
                                          </p:spTgt>
                                        </p:tgtEl>
                                        <p:attrNameLst>
                                          <p:attrName>ppt_h</p:attrName>
                                        </p:attrNameLst>
                                      </p:cBhvr>
                                      <p:tavLst>
                                        <p:tav tm="0">
                                          <p:val>
                                            <p:strVal val="#ppt_h"/>
                                          </p:val>
                                        </p:tav>
                                        <p:tav tm="100000">
                                          <p:val>
                                            <p:strVal val="#ppt_h"/>
                                          </p:val>
                                        </p:tav>
                                      </p:tavLst>
                                    </p:anim>
                                    <p:animEffect transition="in" filter="fade">
                                      <p:cBhvr>
                                        <p:cTn id="52" dur="1000"/>
                                        <p:tgtEl>
                                          <p:spTgt spid="4005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3">
            <a:extLst>
              <a:ext uri="{FF2B5EF4-FFF2-40B4-BE49-F238E27FC236}">
                <a16:creationId xmlns:a16="http://schemas.microsoft.com/office/drawing/2014/main" id="{FE52461A-9851-4537-AEA4-F8BC25AE7392}"/>
              </a:ext>
            </a:extLst>
          </p:cNvPr>
          <p:cNvSpPr>
            <a:spLocks noGrp="1" noChangeArrowheads="1"/>
          </p:cNvSpPr>
          <p:nvPr>
            <p:ph idx="1"/>
          </p:nvPr>
        </p:nvSpPr>
        <p:spPr>
          <a:xfrm>
            <a:off x="152400" y="990600"/>
            <a:ext cx="8915400" cy="5334000"/>
          </a:xfrm>
        </p:spPr>
        <p:txBody>
          <a:bodyPr/>
          <a:lstStyle/>
          <a:p>
            <a:pPr algn="ctr" eaLnBrk="1" hangingPunct="1">
              <a:lnSpc>
                <a:spcPct val="90000"/>
              </a:lnSpc>
              <a:buFont typeface="Wingdings" panose="05000000000000000000" pitchFamily="2" charset="2"/>
              <a:buNone/>
            </a:pPr>
            <a:r>
              <a:rPr lang="en-US" altLang="en-US" sz="2200" b="1">
                <a:solidFill>
                  <a:srgbClr val="FD0903"/>
                </a:solidFill>
              </a:rPr>
              <a:t>PHƯƠNG PHÁP "MÒ" TRONG MẬT THƯ</a:t>
            </a:r>
          </a:p>
          <a:p>
            <a:pPr algn="ctr" eaLnBrk="1" hangingPunct="1">
              <a:lnSpc>
                <a:spcPct val="90000"/>
              </a:lnSpc>
              <a:buFont typeface="Wingdings" panose="05000000000000000000" pitchFamily="2" charset="2"/>
              <a:buNone/>
            </a:pPr>
            <a:endParaRPr lang="en-US" altLang="en-US" sz="2200" b="1">
              <a:solidFill>
                <a:srgbClr val="0000FF"/>
              </a:solidFill>
            </a:endParaRPr>
          </a:p>
          <a:p>
            <a:pPr eaLnBrk="1" hangingPunct="1">
              <a:lnSpc>
                <a:spcPct val="90000"/>
              </a:lnSpc>
              <a:buFont typeface="Wingdings" panose="05000000000000000000" pitchFamily="2" charset="2"/>
              <a:buNone/>
            </a:pPr>
            <a:r>
              <a:rPr lang="en-US" altLang="en-US" sz="2200" b="1">
                <a:solidFill>
                  <a:srgbClr val="0000FF"/>
                </a:solidFill>
              </a:rPr>
              <a:t>	Ngoài phương pháp giải mã theo chìa khóa thông thường, những nguyên tắc về tiếng Việt sau đây có thể giúp bạn đoán mò nội dung của bạch văn khi gặp hệ thống thay thế.</a:t>
            </a:r>
          </a:p>
          <a:p>
            <a:pPr eaLnBrk="1" hangingPunct="1">
              <a:lnSpc>
                <a:spcPct val="90000"/>
              </a:lnSpc>
              <a:buFont typeface="Wingdings" panose="05000000000000000000" pitchFamily="2" charset="2"/>
              <a:buNone/>
            </a:pPr>
            <a:r>
              <a:rPr lang="en-US" altLang="en-US" sz="2200" b="1">
                <a:solidFill>
                  <a:srgbClr val="0000FF"/>
                </a:solidFill>
              </a:rPr>
              <a:t>- Những phụ âm chỉ có thể đứng ở đầu từ: B, D, Đ, K, L, Q, S, V</a:t>
            </a:r>
          </a:p>
          <a:p>
            <a:pPr eaLnBrk="1" hangingPunct="1">
              <a:lnSpc>
                <a:spcPct val="90000"/>
              </a:lnSpc>
              <a:buFont typeface="Wingdings" panose="05000000000000000000" pitchFamily="2" charset="2"/>
              <a:buNone/>
            </a:pPr>
            <a:r>
              <a:rPr lang="en-US" altLang="en-US" sz="2200" b="1">
                <a:solidFill>
                  <a:srgbClr val="0000FF"/>
                </a:solidFill>
              </a:rPr>
              <a:t>- Những phụ âm có thể ở đầu hoặc cuối của từ: M, P, T</a:t>
            </a:r>
          </a:p>
          <a:p>
            <a:pPr eaLnBrk="1" hangingPunct="1">
              <a:lnSpc>
                <a:spcPct val="90000"/>
              </a:lnSpc>
              <a:buFont typeface="Wingdings" panose="05000000000000000000" pitchFamily="2" charset="2"/>
              <a:buNone/>
            </a:pPr>
            <a:r>
              <a:rPr lang="en-US" altLang="en-US" sz="2200" b="1">
                <a:solidFill>
                  <a:srgbClr val="0000FF"/>
                </a:solidFill>
              </a:rPr>
              <a:t>- Phụ âm có thể đứng ở đầu hoặc ở giữa của từ: R</a:t>
            </a:r>
          </a:p>
          <a:p>
            <a:pPr eaLnBrk="1" hangingPunct="1">
              <a:lnSpc>
                <a:spcPct val="90000"/>
              </a:lnSpc>
              <a:buFont typeface="Wingdings" panose="05000000000000000000" pitchFamily="2" charset="2"/>
              <a:buNone/>
            </a:pPr>
            <a:r>
              <a:rPr lang="en-US" altLang="en-US" sz="2200" b="1">
                <a:solidFill>
                  <a:srgbClr val="0000FF"/>
                </a:solidFill>
              </a:rPr>
              <a:t>- Những phụ âm có thể ở đầu, ở giữa, hoặc ở cuối của từ: C, G, H, N</a:t>
            </a:r>
          </a:p>
          <a:p>
            <a:pPr eaLnBrk="1" hangingPunct="1">
              <a:lnSpc>
                <a:spcPct val="90000"/>
              </a:lnSpc>
              <a:buFont typeface="Wingdings" panose="05000000000000000000" pitchFamily="2" charset="2"/>
              <a:buNone/>
            </a:pPr>
            <a:r>
              <a:rPr lang="en-US" altLang="en-US" sz="2200" b="1">
                <a:solidFill>
                  <a:srgbClr val="0000FF"/>
                </a:solidFill>
              </a:rPr>
              <a:t>- Những nguyên âm dài I, Y, E, Ê, O, Ơ, A, U, Ư có thể ở đầu, giữa, hoặc cuối của từ.</a:t>
            </a:r>
          </a:p>
          <a:p>
            <a:pPr eaLnBrk="1" hangingPunct="1">
              <a:lnSpc>
                <a:spcPct val="90000"/>
              </a:lnSpc>
              <a:buFont typeface="Wingdings" panose="05000000000000000000" pitchFamily="2" charset="2"/>
              <a:buNone/>
            </a:pPr>
            <a:r>
              <a:rPr lang="en-US" altLang="en-US" sz="2200" b="1">
                <a:solidFill>
                  <a:srgbClr val="0000FF"/>
                </a:solidFill>
              </a:rPr>
              <a:t>- Những nguyên âm ngắn Ă, Â không bao giờ ở cuối từ.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animEffect transition="in" filter="fade">
                                      <p:cBhvr>
                                        <p:cTn id="7" dur="2000"/>
                                        <p:tgtEl>
                                          <p:spTgt spid="384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84003">
                                            <p:txEl>
                                              <p:pRg st="2" end="2"/>
                                            </p:txEl>
                                          </p:spTgt>
                                        </p:tgtEl>
                                        <p:attrNameLst>
                                          <p:attrName>style.visibility</p:attrName>
                                        </p:attrNameLst>
                                      </p:cBhvr>
                                      <p:to>
                                        <p:strVal val="visible"/>
                                      </p:to>
                                    </p:set>
                                    <p:animEffect transition="in" filter="box(in)">
                                      <p:cBhvr>
                                        <p:cTn id="12" dur="500"/>
                                        <p:tgtEl>
                                          <p:spTgt spid="3840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84003">
                                            <p:txEl>
                                              <p:pRg st="3" end="3"/>
                                            </p:txEl>
                                          </p:spTgt>
                                        </p:tgtEl>
                                        <p:attrNameLst>
                                          <p:attrName>style.visibility</p:attrName>
                                        </p:attrNameLst>
                                      </p:cBhvr>
                                      <p:to>
                                        <p:strVal val="visible"/>
                                      </p:to>
                                    </p:set>
                                    <p:animEffect transition="in" filter="diamond(in)">
                                      <p:cBhvr>
                                        <p:cTn id="17" dur="2000"/>
                                        <p:tgtEl>
                                          <p:spTgt spid="3840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84003">
                                            <p:txEl>
                                              <p:pRg st="4" end="4"/>
                                            </p:txEl>
                                          </p:spTgt>
                                        </p:tgtEl>
                                        <p:attrNameLst>
                                          <p:attrName>style.visibility</p:attrName>
                                        </p:attrNameLst>
                                      </p:cBhvr>
                                      <p:to>
                                        <p:strVal val="visible"/>
                                      </p:to>
                                    </p:set>
                                    <p:animEffect transition="in" filter="diamond(in)">
                                      <p:cBhvr>
                                        <p:cTn id="22" dur="2000"/>
                                        <p:tgtEl>
                                          <p:spTgt spid="3840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84003">
                                            <p:txEl>
                                              <p:pRg st="5" end="5"/>
                                            </p:txEl>
                                          </p:spTgt>
                                        </p:tgtEl>
                                        <p:attrNameLst>
                                          <p:attrName>style.visibility</p:attrName>
                                        </p:attrNameLst>
                                      </p:cBhvr>
                                      <p:to>
                                        <p:strVal val="visible"/>
                                      </p:to>
                                    </p:set>
                                    <p:animEffect transition="in" filter="diamond(in)">
                                      <p:cBhvr>
                                        <p:cTn id="27" dur="2000"/>
                                        <p:tgtEl>
                                          <p:spTgt spid="3840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384003">
                                            <p:txEl>
                                              <p:pRg st="6" end="6"/>
                                            </p:txEl>
                                          </p:spTgt>
                                        </p:tgtEl>
                                        <p:attrNameLst>
                                          <p:attrName>style.visibility</p:attrName>
                                        </p:attrNameLst>
                                      </p:cBhvr>
                                      <p:to>
                                        <p:strVal val="visible"/>
                                      </p:to>
                                    </p:set>
                                    <p:animEffect transition="in" filter="diamond(in)">
                                      <p:cBhvr>
                                        <p:cTn id="32" dur="2000"/>
                                        <p:tgtEl>
                                          <p:spTgt spid="38400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384003">
                                            <p:txEl>
                                              <p:pRg st="7" end="7"/>
                                            </p:txEl>
                                          </p:spTgt>
                                        </p:tgtEl>
                                        <p:attrNameLst>
                                          <p:attrName>style.visibility</p:attrName>
                                        </p:attrNameLst>
                                      </p:cBhvr>
                                      <p:to>
                                        <p:strVal val="visible"/>
                                      </p:to>
                                    </p:set>
                                    <p:animEffect transition="in" filter="diamond(in)">
                                      <p:cBhvr>
                                        <p:cTn id="37" dur="2000"/>
                                        <p:tgtEl>
                                          <p:spTgt spid="38400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384003">
                                            <p:txEl>
                                              <p:pRg st="8" end="8"/>
                                            </p:txEl>
                                          </p:spTgt>
                                        </p:tgtEl>
                                        <p:attrNameLst>
                                          <p:attrName>style.visibility</p:attrName>
                                        </p:attrNameLst>
                                      </p:cBhvr>
                                      <p:to>
                                        <p:strVal val="visible"/>
                                      </p:to>
                                    </p:set>
                                    <p:animEffect transition="in" filter="diamond(in)">
                                      <p:cBhvr>
                                        <p:cTn id="42" dur="2000"/>
                                        <p:tgtEl>
                                          <p:spTgt spid="3840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a:extLst>
              <a:ext uri="{FF2B5EF4-FFF2-40B4-BE49-F238E27FC236}">
                <a16:creationId xmlns:a16="http://schemas.microsoft.com/office/drawing/2014/main" id="{EDDC923E-15A7-46E9-ABF0-23C9EE82681E}"/>
              </a:ext>
            </a:extLst>
          </p:cNvPr>
          <p:cNvSpPr>
            <a:spLocks noGrp="1" noChangeArrowheads="1"/>
          </p:cNvSpPr>
          <p:nvPr>
            <p:ph idx="1"/>
          </p:nvPr>
        </p:nvSpPr>
        <p:spPr>
          <a:xfrm>
            <a:off x="304800" y="381000"/>
            <a:ext cx="8577263" cy="6019800"/>
          </a:xfrm>
        </p:spPr>
        <p:txBody>
          <a:bodyPr/>
          <a:lstStyle/>
          <a:p>
            <a:pPr eaLnBrk="1" hangingPunct="1">
              <a:lnSpc>
                <a:spcPct val="90000"/>
              </a:lnSpc>
              <a:buFontTx/>
              <a:buNone/>
            </a:pPr>
            <a:r>
              <a:rPr lang="en-US" altLang="en-US" sz="2400" b="1">
                <a:solidFill>
                  <a:srgbClr val="0000FF"/>
                </a:solidFill>
              </a:rPr>
              <a:t>- Nếu B, D, Đ, H, L, M, R, S, V, X, Y, CH, GH, KH, NG, NGH, NH, PH, TH ở đầu của từ thì chắc chắn tiếp theo đó là nguyên âm.</a:t>
            </a:r>
          </a:p>
          <a:p>
            <a:pPr eaLnBrk="1" hangingPunct="1">
              <a:lnSpc>
                <a:spcPct val="90000"/>
              </a:lnSpc>
              <a:buFontTx/>
              <a:buNone/>
            </a:pPr>
            <a:endParaRPr lang="en-US" altLang="en-US" sz="2400" b="1">
              <a:solidFill>
                <a:srgbClr val="0000FF"/>
              </a:solidFill>
            </a:endParaRPr>
          </a:p>
          <a:p>
            <a:pPr eaLnBrk="1" hangingPunct="1">
              <a:lnSpc>
                <a:spcPct val="90000"/>
              </a:lnSpc>
              <a:buFont typeface="Wingdings" panose="05000000000000000000" pitchFamily="2" charset="2"/>
              <a:buNone/>
            </a:pPr>
            <a:r>
              <a:rPr lang="en-US" altLang="en-US" sz="2400" b="1">
                <a:solidFill>
                  <a:srgbClr val="0000FF"/>
                </a:solidFill>
              </a:rPr>
              <a:t>- Nếu C, H, M, N, P, T, Y, CH, NG ở cuối của từ thì chắc chắn trước đó là nguyên âm.</a:t>
            </a:r>
          </a:p>
          <a:p>
            <a:pPr eaLnBrk="1" hangingPunct="1">
              <a:lnSpc>
                <a:spcPct val="90000"/>
              </a:lnSpc>
              <a:buFont typeface="Wingdings" panose="05000000000000000000" pitchFamily="2" charset="2"/>
              <a:buNone/>
            </a:pPr>
            <a:r>
              <a:rPr lang="en-US" altLang="en-US" sz="2400" b="1">
                <a:solidFill>
                  <a:srgbClr val="0000FF"/>
                </a:solidFill>
              </a:rPr>
              <a:t>- Nếu G ở cuối của từ thì chắc chắn trước đó là N.</a:t>
            </a:r>
          </a:p>
          <a:p>
            <a:pPr eaLnBrk="1" hangingPunct="1">
              <a:lnSpc>
                <a:spcPct val="90000"/>
              </a:lnSpc>
              <a:buFont typeface="Wingdings" panose="05000000000000000000" pitchFamily="2" charset="2"/>
              <a:buNone/>
            </a:pPr>
            <a:r>
              <a:rPr lang="en-US" altLang="en-US" sz="2400" b="1">
                <a:solidFill>
                  <a:srgbClr val="0000FF"/>
                </a:solidFill>
              </a:rPr>
              <a:t>- Nếu H ở cuối của từ thì chắc chắn trước đó là C hoặc N.</a:t>
            </a:r>
          </a:p>
          <a:p>
            <a:pPr eaLnBrk="1" hangingPunct="1">
              <a:lnSpc>
                <a:spcPct val="90000"/>
              </a:lnSpc>
              <a:buFont typeface="Wingdings" panose="05000000000000000000" pitchFamily="2" charset="2"/>
              <a:buNone/>
            </a:pPr>
            <a:r>
              <a:rPr lang="en-US" altLang="en-US" sz="2400" b="1">
                <a:solidFill>
                  <a:srgbClr val="0000FF"/>
                </a:solidFill>
              </a:rPr>
              <a:t>- Nếu P ở đầu của từ thì chắc chắn sau nó là H.</a:t>
            </a:r>
          </a:p>
          <a:p>
            <a:pPr eaLnBrk="1" hangingPunct="1">
              <a:lnSpc>
                <a:spcPct val="90000"/>
              </a:lnSpc>
              <a:buFont typeface="Wingdings" panose="05000000000000000000" pitchFamily="2" charset="2"/>
              <a:buNone/>
            </a:pPr>
            <a:r>
              <a:rPr lang="en-US" altLang="en-US" sz="2400" b="1">
                <a:solidFill>
                  <a:srgbClr val="0000FF"/>
                </a:solidFill>
              </a:rPr>
              <a:t>- Nếu G là mẫu tự thứ hai của từ thì chắc chắn N là mẫu tự đầu của từ.</a:t>
            </a:r>
          </a:p>
          <a:p>
            <a:pPr eaLnBrk="1" hangingPunct="1">
              <a:lnSpc>
                <a:spcPct val="90000"/>
              </a:lnSpc>
              <a:buFont typeface="Wingdings" panose="05000000000000000000" pitchFamily="2" charset="2"/>
              <a:buNone/>
            </a:pPr>
            <a:r>
              <a:rPr lang="en-US" altLang="en-US" sz="2400" b="1">
                <a:solidFill>
                  <a:srgbClr val="0000FF"/>
                </a:solidFill>
              </a:rPr>
              <a:t>- Sau Q chắc chắn là U.</a:t>
            </a:r>
            <a:endParaRPr lang="it-IT" altLang="en-US" sz="2400" b="1">
              <a:solidFill>
                <a:srgbClr val="0000FF"/>
              </a:solidFill>
            </a:endParaRPr>
          </a:p>
          <a:p>
            <a:pPr eaLnBrk="1" hangingPunct="1">
              <a:lnSpc>
                <a:spcPct val="90000"/>
              </a:lnSpc>
              <a:buFont typeface="Wingdings" panose="05000000000000000000" pitchFamily="2" charset="2"/>
              <a:buNone/>
            </a:pPr>
            <a:r>
              <a:rPr lang="it-IT" altLang="en-US" sz="2400" b="1">
                <a:solidFill>
                  <a:srgbClr val="0000FF"/>
                </a:solidFill>
              </a:rPr>
              <a:t>- Giữa U và E chắc chắn là Y,...</a:t>
            </a:r>
            <a:endParaRPr lang="en-US" altLang="en-US" sz="2400" b="1">
              <a:solidFill>
                <a:srgbClr val="0000FF"/>
              </a:solidFill>
            </a:endParaRPr>
          </a:p>
          <a:p>
            <a:pPr eaLnBrk="1" hangingPunct="1">
              <a:lnSpc>
                <a:spcPct val="90000"/>
              </a:lnSpc>
              <a:buFont typeface="Wingdings" panose="05000000000000000000" pitchFamily="2" charset="2"/>
              <a:buNone/>
            </a:pPr>
            <a:endParaRPr lang="en-US" altLang="en-US" sz="24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 calcmode="lin" valueType="num">
                                      <p:cBhvr>
                                        <p:cTn id="7" dur="1000" fill="hold"/>
                                        <p:tgtEl>
                                          <p:spTgt spid="39117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9117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11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91171">
                                            <p:txEl>
                                              <p:pRg st="2" end="2"/>
                                            </p:txEl>
                                          </p:spTgt>
                                        </p:tgtEl>
                                        <p:attrNameLst>
                                          <p:attrName>style.visibility</p:attrName>
                                        </p:attrNameLst>
                                      </p:cBhvr>
                                      <p:to>
                                        <p:strVal val="visible"/>
                                      </p:to>
                                    </p:set>
                                    <p:anim calcmode="lin" valueType="num">
                                      <p:cBhvr additive="base">
                                        <p:cTn id="14" dur="500" fill="hold"/>
                                        <p:tgtEl>
                                          <p:spTgt spid="39117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91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91171">
                                            <p:txEl>
                                              <p:pRg st="3" end="3"/>
                                            </p:txEl>
                                          </p:spTgt>
                                        </p:tgtEl>
                                        <p:attrNameLst>
                                          <p:attrName>style.visibility</p:attrName>
                                        </p:attrNameLst>
                                      </p:cBhvr>
                                      <p:to>
                                        <p:strVal val="visible"/>
                                      </p:to>
                                    </p:set>
                                    <p:anim calcmode="lin" valueType="num">
                                      <p:cBhvr additive="base">
                                        <p:cTn id="20" dur="500" fill="hold"/>
                                        <p:tgtEl>
                                          <p:spTgt spid="391171">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91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91171">
                                            <p:txEl>
                                              <p:pRg st="4" end="4"/>
                                            </p:txEl>
                                          </p:spTgt>
                                        </p:tgtEl>
                                        <p:attrNameLst>
                                          <p:attrName>style.visibility</p:attrName>
                                        </p:attrNameLst>
                                      </p:cBhvr>
                                      <p:to>
                                        <p:strVal val="visible"/>
                                      </p:to>
                                    </p:set>
                                    <p:anim calcmode="lin" valueType="num">
                                      <p:cBhvr additive="base">
                                        <p:cTn id="26" dur="500" fill="hold"/>
                                        <p:tgtEl>
                                          <p:spTgt spid="391171">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91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91171">
                                            <p:txEl>
                                              <p:pRg st="5" end="5"/>
                                            </p:txEl>
                                          </p:spTgt>
                                        </p:tgtEl>
                                        <p:attrNameLst>
                                          <p:attrName>style.visibility</p:attrName>
                                        </p:attrNameLst>
                                      </p:cBhvr>
                                      <p:to>
                                        <p:strVal val="visible"/>
                                      </p:to>
                                    </p:set>
                                    <p:anim calcmode="lin" valueType="num">
                                      <p:cBhvr additive="base">
                                        <p:cTn id="32" dur="500" fill="hold"/>
                                        <p:tgtEl>
                                          <p:spTgt spid="39117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91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391171">
                                            <p:txEl>
                                              <p:pRg st="6" end="6"/>
                                            </p:txEl>
                                          </p:spTgt>
                                        </p:tgtEl>
                                        <p:attrNameLst>
                                          <p:attrName>style.visibility</p:attrName>
                                        </p:attrNameLst>
                                      </p:cBhvr>
                                      <p:to>
                                        <p:strVal val="visible"/>
                                      </p:to>
                                    </p:set>
                                    <p:anim calcmode="lin" valueType="num">
                                      <p:cBhvr additive="base">
                                        <p:cTn id="38" dur="500" fill="hold"/>
                                        <p:tgtEl>
                                          <p:spTgt spid="391171">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91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391171">
                                            <p:txEl>
                                              <p:pRg st="7" end="7"/>
                                            </p:txEl>
                                          </p:spTgt>
                                        </p:tgtEl>
                                        <p:attrNameLst>
                                          <p:attrName>style.visibility</p:attrName>
                                        </p:attrNameLst>
                                      </p:cBhvr>
                                      <p:to>
                                        <p:strVal val="visible"/>
                                      </p:to>
                                    </p:set>
                                    <p:anim calcmode="lin" valueType="num">
                                      <p:cBhvr additive="base">
                                        <p:cTn id="44" dur="500" fill="hold"/>
                                        <p:tgtEl>
                                          <p:spTgt spid="391171">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91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391171">
                                            <p:txEl>
                                              <p:pRg st="8" end="8"/>
                                            </p:txEl>
                                          </p:spTgt>
                                        </p:tgtEl>
                                        <p:attrNameLst>
                                          <p:attrName>style.visibility</p:attrName>
                                        </p:attrNameLst>
                                      </p:cBhvr>
                                      <p:to>
                                        <p:strVal val="visible"/>
                                      </p:to>
                                    </p:set>
                                    <p:anim calcmode="lin" valueType="num">
                                      <p:cBhvr additive="base">
                                        <p:cTn id="50" dur="500" fill="hold"/>
                                        <p:tgtEl>
                                          <p:spTgt spid="391171">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91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DA9C2874-2EA9-44DF-907E-0ADE2BC5C823}"/>
              </a:ext>
            </a:extLst>
          </p:cNvPr>
          <p:cNvSpPr>
            <a:spLocks noGrp="1" noChangeArrowheads="1"/>
          </p:cNvSpPr>
          <p:nvPr>
            <p:ph type="title"/>
          </p:nvPr>
        </p:nvSpPr>
        <p:spPr>
          <a:xfrm>
            <a:off x="609600" y="457200"/>
            <a:ext cx="8001000" cy="835025"/>
          </a:xfrm>
        </p:spPr>
        <p:txBody>
          <a:bodyPr>
            <a:normAutofit fontScale="90000"/>
          </a:bodyPr>
          <a:lstStyle/>
          <a:p>
            <a:pPr algn="ctr" eaLnBrk="1" hangingPunct="1"/>
            <a:r>
              <a:rPr lang="en-US" altLang="en-US" sz="2500" b="1">
                <a:solidFill>
                  <a:srgbClr val="FD0903"/>
                </a:solidFill>
                <a:latin typeface="VNI-Times" pitchFamily="2" charset="0"/>
              </a:rPr>
              <a:t>Giôùi thieäu moät soá thuaät ngöõ gôïi yù thöôøng duøng trong chìa khoùa maät thö thay theá (söu taàm) :</a:t>
            </a:r>
            <a:r>
              <a:rPr lang="en-US" altLang="en-US" sz="2500">
                <a:solidFill>
                  <a:srgbClr val="FD0903"/>
                </a:solidFill>
                <a:latin typeface="VNI-Times" pitchFamily="2" charset="0"/>
              </a:rPr>
              <a:t> </a:t>
            </a:r>
          </a:p>
        </p:txBody>
      </p:sp>
      <p:graphicFrame>
        <p:nvGraphicFramePr>
          <p:cNvPr id="145434" name="Group 26">
            <a:extLst>
              <a:ext uri="{FF2B5EF4-FFF2-40B4-BE49-F238E27FC236}">
                <a16:creationId xmlns:a16="http://schemas.microsoft.com/office/drawing/2014/main" id="{F31BAF27-B561-4285-88EC-186F591C96D4}"/>
              </a:ext>
            </a:extLst>
          </p:cNvPr>
          <p:cNvGraphicFramePr>
            <a:graphicFrameLocks noGrp="1"/>
          </p:cNvGraphicFramePr>
          <p:nvPr>
            <p:ph type="tbl" idx="1"/>
          </p:nvPr>
        </p:nvGraphicFramePr>
        <p:xfrm>
          <a:off x="457200" y="1676400"/>
          <a:ext cx="8229600" cy="4495800"/>
        </p:xfrm>
        <a:graphic>
          <a:graphicData uri="http://schemas.openxmlformats.org/drawingml/2006/table">
            <a:tbl>
              <a:tblPr/>
              <a:tblGrid>
                <a:gridCol w="4081463">
                  <a:extLst>
                    <a:ext uri="{9D8B030D-6E8A-4147-A177-3AD203B41FA5}">
                      <a16:colId xmlns:a16="http://schemas.microsoft.com/office/drawing/2014/main" val="20000"/>
                    </a:ext>
                  </a:extLst>
                </a:gridCol>
                <a:gridCol w="4148137">
                  <a:extLst>
                    <a:ext uri="{9D8B030D-6E8A-4147-A177-3AD203B41FA5}">
                      <a16:colId xmlns:a16="http://schemas.microsoft.com/office/drawing/2014/main" val="20001"/>
                    </a:ext>
                  </a:extLst>
                </a:gridCol>
              </a:tblGrid>
              <a:tr h="4495800">
                <a:tc>
                  <a:txBody>
                    <a:bodyPr/>
                    <a:lstStyle/>
                    <a:p>
                      <a:pPr marL="469900" marR="0" lvl="0" indent="-469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A: Ngöôøi ñöùng ñaàu(Vua, anh caû,..), aùt xì, aây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B: Beâ, Boø con, Bi,Bôø 13,…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C: Ceâ, côø, traêng khuyeát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D: Deâ, ñeâ</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E: e theïn, 3 ngöôïc, tích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F: eùp, huyeàn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G: Gôø, gheâ, gaø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H: Haéc, ñen, thang, hôø, haùt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a:ln>
                            <a:noFill/>
                          </a:ln>
                          <a:solidFill>
                            <a:srgbClr val="0000FF"/>
                          </a:solidFill>
                          <a:effectLst/>
                          <a:latin typeface="VNI-Times" pitchFamily="2" charset="0"/>
                          <a:cs typeface="Times New Roman" pitchFamily="18" charset="0"/>
                        </a:rPr>
                        <a:t>I:  caây gaäy, ia, ai, soá moät, nhaát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a:ln>
                            <a:noFill/>
                          </a:ln>
                          <a:solidFill>
                            <a:srgbClr val="0000FF"/>
                          </a:solidFill>
                          <a:effectLst/>
                          <a:latin typeface="VNI-Times" pitchFamily="2" charset="0"/>
                          <a:cs typeface="Times New Roman" pitchFamily="18" charset="0"/>
                        </a:rPr>
                        <a:t>J: Duø, gi, moùc, boài, naëng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a:ln>
                            <a:noFill/>
                          </a:ln>
                          <a:solidFill>
                            <a:srgbClr val="0000FF"/>
                          </a:solidFill>
                          <a:effectLst/>
                          <a:latin typeface="VNI-Times" pitchFamily="2" charset="0"/>
                          <a:cs typeface="Times New Roman" pitchFamily="18" charset="0"/>
                        </a:rPr>
                        <a:t>K: Giaø, ca, kha, ngaõ ba soá 1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a:ln>
                            <a:noFill/>
                          </a:ln>
                          <a:solidFill>
                            <a:srgbClr val="0000FF"/>
                          </a:solidFill>
                          <a:effectLst/>
                          <a:latin typeface="VNI-Times" pitchFamily="2" charset="0"/>
                          <a:cs typeface="Times New Roman" pitchFamily="18" charset="0"/>
                        </a:rPr>
                        <a:t>L: En, eo, caùi cuoác, lôø</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M: Em, môø, W ngöôïc</a:t>
                      </a:r>
                      <a:endParaRPr kumimoji="0" lang="en-US" sz="2000" b="1" i="0" u="none" strike="noStrike" cap="none" normalizeH="0" baseline="0">
                        <a:ln>
                          <a:noFill/>
                        </a:ln>
                        <a:solidFill>
                          <a:srgbClr val="0000FF"/>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N: Anh, nôø,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O: Traêng troøn, baùnh xe, caùi mieäng, tröùng…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P: Phôû, pheâ, chín ngöïôc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Q: Cu, ruøa, quy, ba ba, baø ñaàm.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R: Rôø, gôø, Hoûi</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S: EÁch, Vieät Nam, hai ngöôïc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T: Teâ, tôø, ñieän giaät, Ngaõ ba soá 2, te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U: Maù, Meï, you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V: Veâ, vôø, Hai,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W:Oai, keùp, anh em song sinh,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X: Keùo, ích, Ngaõ tö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Y: Ngaõ ba soá 3 </a:t>
                      </a:r>
                      <a:endParaRPr kumimoji="0" lang="en-US" sz="2000" b="1" i="0" u="none" strike="noStrike" cap="none" normalizeH="0" baseline="0">
                        <a:ln>
                          <a:noFill/>
                        </a:ln>
                        <a:solidFill>
                          <a:srgbClr val="0000FF"/>
                        </a:solidFill>
                        <a:effectLst/>
                        <a:latin typeface="Times New Roman" pitchFamily="18" charset="0"/>
                        <a:cs typeface="Times New Roman" pitchFamily="18" charset="0"/>
                      </a:endParaRPr>
                    </a:p>
                    <a:p>
                      <a:pPr marL="469900" marR="0" lvl="0" indent="-46990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VNI-Times" pitchFamily="2" charset="0"/>
                          <a:cs typeface="Times New Roman" pitchFamily="18" charset="0"/>
                        </a:rPr>
                        <a:t>Z: Keõ ngoaïi toäc, anh naèm, co  </a:t>
                      </a:r>
                      <a:endParaRPr kumimoji="0" lang="en-US" sz="2000" b="1" i="0" u="none" strike="noStrike" cap="none" normalizeH="0" baseline="0">
                        <a:ln>
                          <a:noFill/>
                        </a:ln>
                        <a:solidFill>
                          <a:srgbClr val="0000FF"/>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45410"/>
                                        </p:tgtEl>
                                        <p:attrNameLst>
                                          <p:attrName>style.visibility</p:attrName>
                                        </p:attrNameLst>
                                      </p:cBhvr>
                                      <p:to>
                                        <p:strVal val="visible"/>
                                      </p:to>
                                    </p:set>
                                    <p:anim to="" calcmode="lin" valueType="num">
                                      <p:cBhvr>
                                        <p:cTn id="7" dur="1" fill="hold"/>
                                        <p:tgtEl>
                                          <p:spTgt spid="14541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5434"/>
                                        </p:tgtEl>
                                        <p:attrNameLst>
                                          <p:attrName>style.visibility</p:attrName>
                                        </p:attrNameLst>
                                      </p:cBhvr>
                                      <p:to>
                                        <p:strVal val="visible"/>
                                      </p:to>
                                    </p:set>
                                    <p:anim to="" calcmode="lin" valueType="num">
                                      <p:cBhvr>
                                        <p:cTn id="10" dur="1" fill="hold"/>
                                        <p:tgtEl>
                                          <p:spTgt spid="1454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21F89099-DC32-45B2-95F5-4F800A590A06}"/>
              </a:ext>
            </a:extLst>
          </p:cNvPr>
          <p:cNvSpPr>
            <a:spLocks noGrp="1" noChangeArrowheads="1"/>
          </p:cNvSpPr>
          <p:nvPr>
            <p:ph type="title"/>
          </p:nvPr>
        </p:nvSpPr>
        <p:spPr/>
        <p:txBody>
          <a:bodyPr/>
          <a:lstStyle/>
          <a:p>
            <a:pPr algn="ctr" eaLnBrk="1" hangingPunct="1">
              <a:lnSpc>
                <a:spcPct val="85000"/>
              </a:lnSpc>
            </a:pPr>
            <a:r>
              <a:rPr lang="en-US" altLang="en-US" sz="2900" b="1" i="1">
                <a:solidFill>
                  <a:srgbClr val="FD0903"/>
                </a:solidFill>
                <a:latin typeface="VNI-Times" pitchFamily="2" charset="0"/>
              </a:rPr>
              <a:t>Ñóa giaûi maõ maät thö thay theá thoâng thöôøng (chöõ thay chöõ – soá thay chöõ):</a:t>
            </a:r>
            <a:r>
              <a:rPr lang="en-US" altLang="en-US" sz="4200">
                <a:solidFill>
                  <a:srgbClr val="FD0903"/>
                </a:solidFill>
              </a:rPr>
              <a:t> </a:t>
            </a:r>
          </a:p>
        </p:txBody>
      </p:sp>
      <p:sp>
        <p:nvSpPr>
          <p:cNvPr id="74755" name="Rectangle 4">
            <a:extLst>
              <a:ext uri="{FF2B5EF4-FFF2-40B4-BE49-F238E27FC236}">
                <a16:creationId xmlns:a16="http://schemas.microsoft.com/office/drawing/2014/main" id="{B73FC540-A7BF-47DD-B613-8B470F139D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pSp>
        <p:nvGrpSpPr>
          <p:cNvPr id="146452" name="Group 20">
            <a:extLst>
              <a:ext uri="{FF2B5EF4-FFF2-40B4-BE49-F238E27FC236}">
                <a16:creationId xmlns:a16="http://schemas.microsoft.com/office/drawing/2014/main" id="{8C1302BE-2E7D-437C-A2F5-620F88B8A1B7}"/>
              </a:ext>
            </a:extLst>
          </p:cNvPr>
          <p:cNvGrpSpPr>
            <a:grpSpLocks/>
          </p:cNvGrpSpPr>
          <p:nvPr/>
        </p:nvGrpSpPr>
        <p:grpSpPr bwMode="auto">
          <a:xfrm>
            <a:off x="1981200" y="1600200"/>
            <a:ext cx="4724400" cy="4648200"/>
            <a:chOff x="1248" y="1008"/>
            <a:chExt cx="2976" cy="2928"/>
          </a:xfrm>
        </p:grpSpPr>
        <p:graphicFrame>
          <p:nvGraphicFramePr>
            <p:cNvPr id="74757" name="Object 13">
              <a:extLst>
                <a:ext uri="{FF2B5EF4-FFF2-40B4-BE49-F238E27FC236}">
                  <a16:creationId xmlns:a16="http://schemas.microsoft.com/office/drawing/2014/main" id="{73C6D087-E946-41BD-A011-294F77B44182}"/>
                </a:ext>
              </a:extLst>
            </p:cNvPr>
            <p:cNvGraphicFramePr>
              <a:graphicFrameLocks noChangeAspect="1"/>
            </p:cNvGraphicFramePr>
            <p:nvPr/>
          </p:nvGraphicFramePr>
          <p:xfrm>
            <a:off x="1248" y="1008"/>
            <a:ext cx="2976" cy="2928"/>
          </p:xfrm>
          <a:graphic>
            <a:graphicData uri="http://schemas.openxmlformats.org/presentationml/2006/ole">
              <mc:AlternateContent xmlns:mc="http://schemas.openxmlformats.org/markup-compatibility/2006">
                <mc:Choice xmlns:v="urn:schemas-microsoft-com:vml" Requires="v">
                  <p:oleObj spid="_x0000_s74764" r:id="rId3" imgW="4349880" imgH="4349880" progId="CorelDRAW.Graphic.11">
                    <p:embed/>
                  </p:oleObj>
                </mc:Choice>
                <mc:Fallback>
                  <p:oleObj r:id="rId3" imgW="4349880" imgH="4349880" progId="CorelDRAW.Graphic.11">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1008"/>
                          <a:ext cx="2976" cy="2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758" name="Oval 19" descr="Diagonal brick">
              <a:extLst>
                <a:ext uri="{FF2B5EF4-FFF2-40B4-BE49-F238E27FC236}">
                  <a16:creationId xmlns:a16="http://schemas.microsoft.com/office/drawing/2014/main" id="{D2DEB4ED-D0AC-4A07-9038-7D884CDFA68F}"/>
                </a:ext>
              </a:extLst>
            </p:cNvPr>
            <p:cNvSpPr>
              <a:spLocks noChangeArrowheads="1"/>
            </p:cNvSpPr>
            <p:nvPr/>
          </p:nvSpPr>
          <p:spPr bwMode="auto">
            <a:xfrm>
              <a:off x="2208" y="1920"/>
              <a:ext cx="1056" cy="1056"/>
            </a:xfrm>
            <a:prstGeom prst="ellipse">
              <a:avLst/>
            </a:prstGeom>
            <a:pattFill prst="diagBrick">
              <a:fgClr>
                <a:schemeClr val="hlink"/>
              </a:fgClr>
              <a:bgClr>
                <a:schemeClr val="bg1"/>
              </a:bgClr>
            </a:patt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46434"/>
                                        </p:tgtEl>
                                        <p:attrNameLst>
                                          <p:attrName>style.visibility</p:attrName>
                                        </p:attrNameLst>
                                      </p:cBhvr>
                                      <p:to>
                                        <p:strVal val="visible"/>
                                      </p:to>
                                    </p:set>
                                    <p:anim to="" calcmode="lin" valueType="num">
                                      <p:cBhvr>
                                        <p:cTn id="7" dur="1" fill="hold"/>
                                        <p:tgtEl>
                                          <p:spTgt spid="14643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46452"/>
                                        </p:tgtEl>
                                        <p:attrNameLst>
                                          <p:attrName>style.visibility</p:attrName>
                                        </p:attrNameLst>
                                      </p:cBhvr>
                                      <p:to>
                                        <p:strVal val="visible"/>
                                      </p:to>
                                    </p:set>
                                    <p:anim calcmode="lin" valueType="num">
                                      <p:cBhvr>
                                        <p:cTn id="12" dur="1000" fill="hold"/>
                                        <p:tgtEl>
                                          <p:spTgt spid="146452"/>
                                        </p:tgtEl>
                                        <p:attrNameLst>
                                          <p:attrName>ppt_w</p:attrName>
                                        </p:attrNameLst>
                                      </p:cBhvr>
                                      <p:tavLst>
                                        <p:tav tm="0">
                                          <p:val>
                                            <p:fltVal val="0"/>
                                          </p:val>
                                        </p:tav>
                                        <p:tav tm="100000">
                                          <p:val>
                                            <p:strVal val="#ppt_w"/>
                                          </p:val>
                                        </p:tav>
                                      </p:tavLst>
                                    </p:anim>
                                    <p:anim calcmode="lin" valueType="num">
                                      <p:cBhvr>
                                        <p:cTn id="13" dur="1000" fill="hold"/>
                                        <p:tgtEl>
                                          <p:spTgt spid="146452"/>
                                        </p:tgtEl>
                                        <p:attrNameLst>
                                          <p:attrName>ppt_h</p:attrName>
                                        </p:attrNameLst>
                                      </p:cBhvr>
                                      <p:tavLst>
                                        <p:tav tm="0">
                                          <p:val>
                                            <p:fltVal val="0"/>
                                          </p:val>
                                        </p:tav>
                                        <p:tav tm="100000">
                                          <p:val>
                                            <p:strVal val="#ppt_h"/>
                                          </p:val>
                                        </p:tav>
                                      </p:tavLst>
                                    </p:anim>
                                    <p:anim calcmode="lin" valueType="num">
                                      <p:cBhvr>
                                        <p:cTn id="14" dur="1000" fill="hold"/>
                                        <p:tgtEl>
                                          <p:spTgt spid="146452"/>
                                        </p:tgtEl>
                                        <p:attrNameLst>
                                          <p:attrName>style.rotation</p:attrName>
                                        </p:attrNameLst>
                                      </p:cBhvr>
                                      <p:tavLst>
                                        <p:tav tm="0">
                                          <p:val>
                                            <p:fltVal val="90"/>
                                          </p:val>
                                        </p:tav>
                                        <p:tav tm="100000">
                                          <p:val>
                                            <p:fltVal val="0"/>
                                          </p:val>
                                        </p:tav>
                                      </p:tavLst>
                                    </p:anim>
                                    <p:animEffect transition="in" filter="fade">
                                      <p:cBhvr>
                                        <p:cTn id="15" dur="1000"/>
                                        <p:tgtEl>
                                          <p:spTgt spid="146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3">
            <a:extLst>
              <a:ext uri="{FF2B5EF4-FFF2-40B4-BE49-F238E27FC236}">
                <a16:creationId xmlns:a16="http://schemas.microsoft.com/office/drawing/2014/main" id="{6F7749E3-C883-4C37-A62C-19CED5CFE407}"/>
              </a:ext>
            </a:extLst>
          </p:cNvPr>
          <p:cNvSpPr txBox="1">
            <a:spLocks noChangeArrowheads="1"/>
          </p:cNvSpPr>
          <p:nvPr/>
        </p:nvSpPr>
        <p:spPr bwMode="auto">
          <a:xfrm>
            <a:off x="0" y="212725"/>
            <a:ext cx="9144000" cy="13112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3200" b="1">
                <a:solidFill>
                  <a:srgbClr val="FF3300"/>
                </a:solidFill>
                <a:latin typeface="Arrus-Black" pitchFamily="18" charset="0"/>
              </a:rPr>
              <a:t>Bài</a:t>
            </a:r>
          </a:p>
          <a:p>
            <a:pPr algn="ctr" eaLnBrk="1" hangingPunct="1">
              <a:spcBef>
                <a:spcPct val="50000"/>
              </a:spcBef>
            </a:pPr>
            <a:r>
              <a:rPr lang="en-US" altLang="en-US" sz="3200" b="1">
                <a:solidFill>
                  <a:srgbClr val="FF3300"/>
                </a:solidFill>
                <a:latin typeface="VNI-Times" pitchFamily="2" charset="0"/>
              </a:rPr>
              <a:t>NUÙT DAÂY CAÊN BAÛN</a:t>
            </a:r>
          </a:p>
        </p:txBody>
      </p:sp>
      <p:grpSp>
        <p:nvGrpSpPr>
          <p:cNvPr id="116739" name="Group 8">
            <a:extLst>
              <a:ext uri="{FF2B5EF4-FFF2-40B4-BE49-F238E27FC236}">
                <a16:creationId xmlns:a16="http://schemas.microsoft.com/office/drawing/2014/main" id="{5F36DD49-CBB6-417E-8EB6-335583A0D302}"/>
              </a:ext>
            </a:extLst>
          </p:cNvPr>
          <p:cNvGrpSpPr>
            <a:grpSpLocks/>
          </p:cNvGrpSpPr>
          <p:nvPr/>
        </p:nvGrpSpPr>
        <p:grpSpPr bwMode="auto">
          <a:xfrm>
            <a:off x="1563688" y="2209800"/>
            <a:ext cx="5980112" cy="2819400"/>
            <a:chOff x="937" y="1776"/>
            <a:chExt cx="3767" cy="1776"/>
          </a:xfrm>
        </p:grpSpPr>
        <p:pic>
          <p:nvPicPr>
            <p:cNvPr id="116740" name="Picture 6" descr="Good_luck_Small">
              <a:extLst>
                <a:ext uri="{FF2B5EF4-FFF2-40B4-BE49-F238E27FC236}">
                  <a16:creationId xmlns:a16="http://schemas.microsoft.com/office/drawing/2014/main" id="{AEFC3019-D75A-4BB4-946B-A1B6E1A99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 y="1776"/>
              <a:ext cx="1367"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7" descr="Prosperity_Small">
              <a:extLst>
                <a:ext uri="{FF2B5EF4-FFF2-40B4-BE49-F238E27FC236}">
                  <a16:creationId xmlns:a16="http://schemas.microsoft.com/office/drawing/2014/main" id="{4F00C84E-1243-401A-A69F-3F6432160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1791"/>
              <a:ext cx="2400" cy="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5D2CDAB4-A71F-49BD-9CD6-7550D8E1A267}"/>
              </a:ext>
            </a:extLst>
          </p:cNvPr>
          <p:cNvSpPr>
            <a:spLocks noGrp="1" noChangeArrowheads="1"/>
          </p:cNvSpPr>
          <p:nvPr>
            <p:ph type="title"/>
          </p:nvPr>
        </p:nvSpPr>
        <p:spPr>
          <a:xfrm>
            <a:off x="1371600" y="307975"/>
            <a:ext cx="6551613" cy="911225"/>
          </a:xfrm>
        </p:spPr>
        <p:txBody>
          <a:bodyPr/>
          <a:lstStyle/>
          <a:p>
            <a:pPr algn="ctr" eaLnBrk="1" hangingPunct="1"/>
            <a:r>
              <a:rPr lang="en-US" altLang="en-US" sz="2400" b="1">
                <a:solidFill>
                  <a:srgbClr val="0000FF"/>
                </a:solidFill>
              </a:rPr>
              <a:t>3. Một số lưu ý khi truyền tin </a:t>
            </a:r>
            <a:br>
              <a:rPr lang="en-US" altLang="en-US" sz="2400" b="1">
                <a:solidFill>
                  <a:srgbClr val="0000FF"/>
                </a:solidFill>
              </a:rPr>
            </a:br>
            <a:r>
              <a:rPr lang="en-US" altLang="en-US" sz="2400" b="1">
                <a:solidFill>
                  <a:srgbClr val="0000FF"/>
                </a:solidFill>
              </a:rPr>
              <a:t>bằng tín hiệu Morse:</a:t>
            </a:r>
          </a:p>
        </p:txBody>
      </p:sp>
      <p:sp>
        <p:nvSpPr>
          <p:cNvPr id="114691" name="Rectangle 3">
            <a:extLst>
              <a:ext uri="{FF2B5EF4-FFF2-40B4-BE49-F238E27FC236}">
                <a16:creationId xmlns:a16="http://schemas.microsoft.com/office/drawing/2014/main" id="{FEC2F9E5-EE09-40A4-BBE0-9FC47B1B902B}"/>
              </a:ext>
            </a:extLst>
          </p:cNvPr>
          <p:cNvSpPr>
            <a:spLocks noGrp="1" noChangeArrowheads="1"/>
          </p:cNvSpPr>
          <p:nvPr>
            <p:ph idx="1"/>
          </p:nvPr>
        </p:nvSpPr>
        <p:spPr/>
        <p:txBody>
          <a:bodyPr>
            <a:normAutofit fontScale="92500" lnSpcReduction="10000"/>
          </a:bodyPr>
          <a:lstStyle/>
          <a:p>
            <a:pPr algn="just" eaLnBrk="1" hangingPunct="1">
              <a:lnSpc>
                <a:spcPct val="90000"/>
              </a:lnSpc>
              <a:buFontTx/>
              <a:buChar char="-"/>
            </a:pPr>
            <a:r>
              <a:rPr lang="en-US" altLang="en-US" sz="2600">
                <a:solidFill>
                  <a:srgbClr val="0000FF"/>
                </a:solidFill>
              </a:rPr>
              <a:t>Dùng còi để truyền tin bằng tín hiệu Morse thì phải thổi từng tiếng rõ ràng, nhịp độ và trường độ: cách chữ cái là một thì cách từ là hai.</a:t>
            </a:r>
          </a:p>
          <a:p>
            <a:pPr algn="just" eaLnBrk="1" hangingPunct="1">
              <a:lnSpc>
                <a:spcPct val="90000"/>
              </a:lnSpc>
              <a:buFontTx/>
              <a:buNone/>
            </a:pPr>
            <a:endParaRPr lang="en-US" altLang="en-US" sz="2600">
              <a:solidFill>
                <a:srgbClr val="0000FF"/>
              </a:solidFill>
            </a:endParaRPr>
          </a:p>
          <a:p>
            <a:pPr algn="just" eaLnBrk="1" hangingPunct="1">
              <a:lnSpc>
                <a:spcPct val="90000"/>
              </a:lnSpc>
              <a:buFontTx/>
              <a:buChar char="-"/>
            </a:pPr>
            <a:r>
              <a:rPr lang="en-US" altLang="en-US" sz="2600">
                <a:solidFill>
                  <a:srgbClr val="0000FF"/>
                </a:solidFill>
              </a:rPr>
              <a:t>Đứng ở đầu gió để thổi Morse; khi thổi không nên đi lại dễ gây lộn xộn các ký hiệu.</a:t>
            </a:r>
          </a:p>
          <a:p>
            <a:pPr algn="just" eaLnBrk="1" hangingPunct="1">
              <a:lnSpc>
                <a:spcPct val="90000"/>
              </a:lnSpc>
              <a:buFontTx/>
              <a:buNone/>
            </a:pPr>
            <a:endParaRPr lang="en-US" altLang="en-US" sz="2600">
              <a:solidFill>
                <a:srgbClr val="0000FF"/>
              </a:solidFill>
            </a:endParaRPr>
          </a:p>
          <a:p>
            <a:pPr algn="just" eaLnBrk="1" hangingPunct="1">
              <a:lnSpc>
                <a:spcPct val="90000"/>
              </a:lnSpc>
              <a:buFont typeface="Wingdings" panose="05000000000000000000" pitchFamily="2" charset="2"/>
              <a:buNone/>
            </a:pPr>
            <a:r>
              <a:rPr lang="en-US" altLang="en-US" sz="2600">
                <a:solidFill>
                  <a:srgbClr val="0000FF"/>
                </a:solidFill>
              </a:rPr>
              <a:t>- Còi luôn ngậm trên môi, khi xong bản tin mới lấy còi xuống.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1000" fill="hold"/>
                                        <p:tgtEl>
                                          <p:spTgt spid="114690"/>
                                        </p:tgtEl>
                                        <p:attrNameLst>
                                          <p:attrName>ppt_x</p:attrName>
                                        </p:attrNameLst>
                                      </p:cBhvr>
                                      <p:tavLst>
                                        <p:tav tm="0">
                                          <p:val>
                                            <p:strVal val="#ppt_x"/>
                                          </p:val>
                                        </p:tav>
                                        <p:tav tm="100000">
                                          <p:val>
                                            <p:strVal val="#ppt_x"/>
                                          </p:val>
                                        </p:tav>
                                      </p:tavLst>
                                    </p:anim>
                                    <p:anim calcmode="lin" valueType="num">
                                      <p:cBhvr additive="base">
                                        <p:cTn id="8" dur="1000" fill="hold"/>
                                        <p:tgtEl>
                                          <p:spTgt spid="1146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14691">
                                            <p:txEl>
                                              <p:pRg st="0" end="0"/>
                                            </p:txEl>
                                          </p:spTgt>
                                        </p:tgtEl>
                                        <p:attrNameLst>
                                          <p:attrName>style.visibility</p:attrName>
                                        </p:attrNameLst>
                                      </p:cBhvr>
                                      <p:to>
                                        <p:strVal val="visible"/>
                                      </p:to>
                                    </p:set>
                                    <p:anim calcmode="lin" valueType="num">
                                      <p:cBhvr additive="base">
                                        <p:cTn id="13" dur="10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46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 calcmode="lin" valueType="num">
                                      <p:cBhvr additive="base">
                                        <p:cTn id="19" dur="10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46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114691">
                                            <p:txEl>
                                              <p:pRg st="4" end="4"/>
                                            </p:txEl>
                                          </p:spTgt>
                                        </p:tgtEl>
                                        <p:attrNameLst>
                                          <p:attrName>style.visibility</p:attrName>
                                        </p:attrNameLst>
                                      </p:cBhvr>
                                      <p:to>
                                        <p:strVal val="visible"/>
                                      </p:to>
                                    </p:set>
                                    <p:anim calcmode="lin" valueType="num">
                                      <p:cBhvr additive="base">
                                        <p:cTn id="25" dur="1000" fill="hold"/>
                                        <p:tgtEl>
                                          <p:spTgt spid="114691">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146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WordArt 3">
            <a:extLst>
              <a:ext uri="{FF2B5EF4-FFF2-40B4-BE49-F238E27FC236}">
                <a16:creationId xmlns:a16="http://schemas.microsoft.com/office/drawing/2014/main" id="{6C5BA71C-61D1-4790-9369-BE6A7B7737FB}"/>
              </a:ext>
            </a:extLst>
          </p:cNvPr>
          <p:cNvSpPr>
            <a:spLocks noChangeArrowheads="1" noChangeShapeType="1" noTextEdit="1"/>
          </p:cNvSpPr>
          <p:nvPr/>
        </p:nvSpPr>
        <p:spPr bwMode="auto">
          <a:xfrm>
            <a:off x="1143000" y="228600"/>
            <a:ext cx="6934200"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336699"/>
                </a:solidFill>
                <a:effectLst>
                  <a:outerShdw dist="45791" dir="2021404" algn="ctr" rotWithShape="0">
                    <a:srgbClr val="B2B2B2">
                      <a:alpha val="79999"/>
                    </a:srgbClr>
                  </a:outerShdw>
                </a:effectLst>
                <a:latin typeface="VNI-Bodon" pitchFamily="2" charset="0"/>
              </a:rPr>
              <a:t>NUÙT CHÒU ÑÔN</a:t>
            </a:r>
          </a:p>
        </p:txBody>
      </p:sp>
      <p:sp>
        <p:nvSpPr>
          <p:cNvPr id="169988" name="Text Box 4">
            <a:extLst>
              <a:ext uri="{FF2B5EF4-FFF2-40B4-BE49-F238E27FC236}">
                <a16:creationId xmlns:a16="http://schemas.microsoft.com/office/drawing/2014/main" id="{87DE37A6-9E9A-475B-AD8F-1BF2DACB19E4}"/>
              </a:ext>
            </a:extLst>
          </p:cNvPr>
          <p:cNvSpPr txBox="1">
            <a:spLocks noChangeArrowheads="1"/>
          </p:cNvSpPr>
          <p:nvPr/>
        </p:nvSpPr>
        <p:spPr bwMode="auto">
          <a:xfrm>
            <a:off x="1752600" y="1143000"/>
            <a:ext cx="609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FF0000"/>
                </a:solidFill>
                <a:latin typeface="VNI-Times" pitchFamily="2" charset="0"/>
              </a:rPr>
              <a:t>COÂNG DUÏNG</a:t>
            </a:r>
          </a:p>
          <a:p>
            <a:pPr eaLnBrk="1" hangingPunct="1">
              <a:spcBef>
                <a:spcPct val="50000"/>
              </a:spcBef>
            </a:pPr>
            <a:r>
              <a:rPr lang="en-US" altLang="en-US" sz="2000" b="1">
                <a:solidFill>
                  <a:srgbClr val="0000FF"/>
                </a:solidFill>
                <a:latin typeface="VNI-Times" pitchFamily="2" charset="0"/>
              </a:rPr>
              <a:t>- Duøng chòu löïc.</a:t>
            </a:r>
          </a:p>
          <a:p>
            <a:pPr eaLnBrk="1" hangingPunct="1">
              <a:spcBef>
                <a:spcPct val="50000"/>
              </a:spcBef>
            </a:pPr>
            <a:r>
              <a:rPr lang="en-US" altLang="en-US" sz="2000" b="1">
                <a:solidFill>
                  <a:srgbClr val="0000FF"/>
                </a:solidFill>
                <a:latin typeface="VNI-Times" pitchFamily="2" charset="0"/>
              </a:rPr>
              <a:t>- Taïo ñieåm töïa khi caàm naém daây.</a:t>
            </a:r>
          </a:p>
          <a:p>
            <a:pPr eaLnBrk="1" hangingPunct="1">
              <a:spcBef>
                <a:spcPct val="50000"/>
              </a:spcBef>
            </a:pPr>
            <a:r>
              <a:rPr lang="en-US" altLang="en-US" sz="2000" b="1">
                <a:solidFill>
                  <a:srgbClr val="0000FF"/>
                </a:solidFill>
                <a:latin typeface="VNI-Times" pitchFamily="2" charset="0"/>
              </a:rPr>
              <a:t>- Khoâng cho ñaàu daây chui qua moät loã nhoû.</a:t>
            </a:r>
          </a:p>
          <a:p>
            <a:pPr eaLnBrk="1" hangingPunct="1">
              <a:spcBef>
                <a:spcPct val="50000"/>
              </a:spcBef>
            </a:pPr>
            <a:r>
              <a:rPr lang="en-US" altLang="en-US" sz="2000" b="1">
                <a:solidFill>
                  <a:srgbClr val="0000FF"/>
                </a:solidFill>
                <a:latin typeface="VNI-Times" pitchFamily="2" charset="0"/>
              </a:rPr>
              <a:t>- Buoäc ñaàu daây bò töa.</a:t>
            </a:r>
          </a:p>
        </p:txBody>
      </p:sp>
      <p:grpSp>
        <p:nvGrpSpPr>
          <p:cNvPr id="169992" name="Group 8">
            <a:extLst>
              <a:ext uri="{FF2B5EF4-FFF2-40B4-BE49-F238E27FC236}">
                <a16:creationId xmlns:a16="http://schemas.microsoft.com/office/drawing/2014/main" id="{B5F29C6A-28AA-48B4-BA46-952801446024}"/>
              </a:ext>
            </a:extLst>
          </p:cNvPr>
          <p:cNvGrpSpPr>
            <a:grpSpLocks/>
          </p:cNvGrpSpPr>
          <p:nvPr/>
        </p:nvGrpSpPr>
        <p:grpSpPr bwMode="auto">
          <a:xfrm>
            <a:off x="990600" y="3505200"/>
            <a:ext cx="7315200" cy="2089150"/>
            <a:chOff x="912" y="1132"/>
            <a:chExt cx="4608" cy="1316"/>
          </a:xfrm>
        </p:grpSpPr>
        <p:pic>
          <p:nvPicPr>
            <p:cNvPr id="119813" name="Picture 5">
              <a:extLst>
                <a:ext uri="{FF2B5EF4-FFF2-40B4-BE49-F238E27FC236}">
                  <a16:creationId xmlns:a16="http://schemas.microsoft.com/office/drawing/2014/main" id="{232E02C6-B74B-4C27-95C5-A9A99038F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1152"/>
              <a:ext cx="1582"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4" name="Picture 6" descr="fig7-8">
              <a:extLst>
                <a:ext uri="{FF2B5EF4-FFF2-40B4-BE49-F238E27FC236}">
                  <a16:creationId xmlns:a16="http://schemas.microsoft.com/office/drawing/2014/main" id="{FCE77219-A944-400D-B0FE-B0BA2AF75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1132"/>
              <a:ext cx="3024" cy="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5" name="Text Box 7">
              <a:extLst>
                <a:ext uri="{FF2B5EF4-FFF2-40B4-BE49-F238E27FC236}">
                  <a16:creationId xmlns:a16="http://schemas.microsoft.com/office/drawing/2014/main" id="{35C6B176-94DA-44A0-9E3E-6612AF3FFD89}"/>
                </a:ext>
              </a:extLst>
            </p:cNvPr>
            <p:cNvSpPr txBox="1">
              <a:spLocks noChangeArrowheads="1"/>
            </p:cNvSpPr>
            <p:nvPr/>
          </p:nvSpPr>
          <p:spPr bwMode="auto">
            <a:xfrm>
              <a:off x="2928" y="2064"/>
              <a:ext cx="2352" cy="32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800">
                  <a:solidFill>
                    <a:schemeClr val="bg1"/>
                  </a:solidFill>
                </a:rPr>
                <a:t>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69987"/>
                                        </p:tgtEl>
                                        <p:attrNameLst>
                                          <p:attrName>style.visibility</p:attrName>
                                        </p:attrNameLst>
                                      </p:cBhvr>
                                      <p:to>
                                        <p:strVal val="visible"/>
                                      </p:to>
                                    </p:set>
                                    <p:anim to="" calcmode="lin" valueType="num">
                                      <p:cBhvr>
                                        <p:cTn id="7" dur="1" fill="hold"/>
                                        <p:tgtEl>
                                          <p:spTgt spid="16998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69988">
                                            <p:txEl>
                                              <p:pRg st="0" end="0"/>
                                            </p:txEl>
                                          </p:spTgt>
                                        </p:tgtEl>
                                        <p:attrNameLst>
                                          <p:attrName>style.visibility</p:attrName>
                                        </p:attrNameLst>
                                      </p:cBhvr>
                                      <p:to>
                                        <p:strVal val="visible"/>
                                      </p:to>
                                    </p:set>
                                    <p:animEffect transition="in" filter="slide(fromBottom)">
                                      <p:cBhvr>
                                        <p:cTn id="12" dur="500"/>
                                        <p:tgtEl>
                                          <p:spTgt spid="1699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69988">
                                            <p:txEl>
                                              <p:pRg st="1" end="1"/>
                                            </p:txEl>
                                          </p:spTgt>
                                        </p:tgtEl>
                                        <p:attrNameLst>
                                          <p:attrName>style.visibility</p:attrName>
                                        </p:attrNameLst>
                                      </p:cBhvr>
                                      <p:to>
                                        <p:strVal val="visible"/>
                                      </p:to>
                                    </p:set>
                                    <p:animEffect transition="in" filter="slide(fromBottom)">
                                      <p:cBhvr>
                                        <p:cTn id="17" dur="500"/>
                                        <p:tgtEl>
                                          <p:spTgt spid="16998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69988">
                                            <p:txEl>
                                              <p:pRg st="2" end="2"/>
                                            </p:txEl>
                                          </p:spTgt>
                                        </p:tgtEl>
                                        <p:attrNameLst>
                                          <p:attrName>style.visibility</p:attrName>
                                        </p:attrNameLst>
                                      </p:cBhvr>
                                      <p:to>
                                        <p:strVal val="visible"/>
                                      </p:to>
                                    </p:set>
                                    <p:animEffect transition="in" filter="slide(fromBottom)">
                                      <p:cBhvr>
                                        <p:cTn id="22" dur="500"/>
                                        <p:tgtEl>
                                          <p:spTgt spid="16998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69988">
                                            <p:txEl>
                                              <p:pRg st="3" end="3"/>
                                            </p:txEl>
                                          </p:spTgt>
                                        </p:tgtEl>
                                        <p:attrNameLst>
                                          <p:attrName>style.visibility</p:attrName>
                                        </p:attrNameLst>
                                      </p:cBhvr>
                                      <p:to>
                                        <p:strVal val="visible"/>
                                      </p:to>
                                    </p:set>
                                    <p:animEffect transition="in" filter="slide(fromBottom)">
                                      <p:cBhvr>
                                        <p:cTn id="27" dur="500"/>
                                        <p:tgtEl>
                                          <p:spTgt spid="16998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169988">
                                            <p:txEl>
                                              <p:pRg st="4" end="4"/>
                                            </p:txEl>
                                          </p:spTgt>
                                        </p:tgtEl>
                                        <p:attrNameLst>
                                          <p:attrName>style.visibility</p:attrName>
                                        </p:attrNameLst>
                                      </p:cBhvr>
                                      <p:to>
                                        <p:strVal val="visible"/>
                                      </p:to>
                                    </p:set>
                                    <p:animEffect transition="in" filter="slide(fromBottom)">
                                      <p:cBhvr>
                                        <p:cTn id="32" dur="500"/>
                                        <p:tgtEl>
                                          <p:spTgt spid="169988">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69992"/>
                                        </p:tgtEl>
                                        <p:attrNameLst>
                                          <p:attrName>style.visibility</p:attrName>
                                        </p:attrNameLst>
                                      </p:cBhvr>
                                      <p:to>
                                        <p:strVal val="visible"/>
                                      </p:to>
                                    </p:set>
                                    <p:animEffect transition="in" filter="fade">
                                      <p:cBhvr>
                                        <p:cTn id="37" dur="2000"/>
                                        <p:tgtEl>
                                          <p:spTgt spid="169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WordArt 2">
            <a:extLst>
              <a:ext uri="{FF2B5EF4-FFF2-40B4-BE49-F238E27FC236}">
                <a16:creationId xmlns:a16="http://schemas.microsoft.com/office/drawing/2014/main" id="{8C2DAE5B-A0AD-47B2-B037-2F2880087AA1}"/>
              </a:ext>
            </a:extLst>
          </p:cNvPr>
          <p:cNvSpPr>
            <a:spLocks noChangeArrowheads="1" noChangeShapeType="1" noTextEdit="1"/>
          </p:cNvSpPr>
          <p:nvPr/>
        </p:nvSpPr>
        <p:spPr bwMode="auto">
          <a:xfrm>
            <a:off x="1219200" y="381000"/>
            <a:ext cx="7010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solidFill>
                  <a:srgbClr val="336699"/>
                </a:solidFill>
                <a:effectLst>
                  <a:outerShdw dist="45791" dir="2021404" algn="ctr" rotWithShape="0">
                    <a:srgbClr val="B2B2B2">
                      <a:alpha val="79999"/>
                    </a:srgbClr>
                  </a:outerShdw>
                </a:effectLst>
                <a:latin typeface="VNI-Bandit" pitchFamily="2" charset="0"/>
              </a:rPr>
              <a:t>NUÙT CHÒU KEÙP</a:t>
            </a:r>
          </a:p>
        </p:txBody>
      </p:sp>
      <p:sp>
        <p:nvSpPr>
          <p:cNvPr id="172035" name="Text Box 3">
            <a:extLst>
              <a:ext uri="{FF2B5EF4-FFF2-40B4-BE49-F238E27FC236}">
                <a16:creationId xmlns:a16="http://schemas.microsoft.com/office/drawing/2014/main" id="{A56E5D1D-C75B-48EC-A570-7CEC905D6C3B}"/>
              </a:ext>
            </a:extLst>
          </p:cNvPr>
          <p:cNvSpPr txBox="1">
            <a:spLocks noChangeArrowheads="1"/>
          </p:cNvSpPr>
          <p:nvPr/>
        </p:nvSpPr>
        <p:spPr bwMode="auto">
          <a:xfrm>
            <a:off x="381000" y="2133600"/>
            <a:ext cx="4495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FD0903"/>
                </a:solidFill>
                <a:latin typeface="VNI-Times" pitchFamily="2" charset="0"/>
              </a:rPr>
              <a:t>COÂNG DUÏNG</a:t>
            </a:r>
          </a:p>
          <a:p>
            <a:pPr algn="just" eaLnBrk="1" hangingPunct="1">
              <a:spcBef>
                <a:spcPct val="50000"/>
              </a:spcBef>
            </a:pPr>
            <a:r>
              <a:rPr lang="en-US" altLang="en-US" sz="2400" b="1">
                <a:solidFill>
                  <a:srgbClr val="0000FF"/>
                </a:solidFill>
                <a:latin typeface="VNI-Times" pitchFamily="2" charset="0"/>
              </a:rPr>
              <a:t>- Duøng chòu löïc, coù ñoä chòu toát hôn chòu ñôn.</a:t>
            </a:r>
          </a:p>
          <a:p>
            <a:pPr algn="just" eaLnBrk="1" hangingPunct="1">
              <a:spcBef>
                <a:spcPct val="50000"/>
              </a:spcBef>
            </a:pPr>
            <a:r>
              <a:rPr lang="en-US" altLang="en-US" sz="2400" b="1">
                <a:solidFill>
                  <a:srgbClr val="0000FF"/>
                </a:solidFill>
                <a:latin typeface="VNI-Times" pitchFamily="2" charset="0"/>
              </a:rPr>
              <a:t>- Taïo ñieåm töïa khi caàm naém daây.</a:t>
            </a:r>
          </a:p>
          <a:p>
            <a:pPr algn="just" eaLnBrk="1" hangingPunct="1">
              <a:spcBef>
                <a:spcPct val="50000"/>
              </a:spcBef>
            </a:pPr>
            <a:r>
              <a:rPr lang="en-US" altLang="en-US" sz="2400" b="1">
                <a:solidFill>
                  <a:srgbClr val="0000FF"/>
                </a:solidFill>
                <a:latin typeface="VNI-Times" pitchFamily="2" charset="0"/>
              </a:rPr>
              <a:t>- Khoâng cho ñaàu daây chui qua moät loã nhoû.</a:t>
            </a:r>
          </a:p>
          <a:p>
            <a:pPr algn="just" eaLnBrk="1" hangingPunct="1">
              <a:spcBef>
                <a:spcPct val="50000"/>
              </a:spcBef>
            </a:pPr>
            <a:r>
              <a:rPr lang="en-US" altLang="en-US" sz="2400" b="1">
                <a:solidFill>
                  <a:srgbClr val="0000FF"/>
                </a:solidFill>
                <a:latin typeface="VNI-Times" pitchFamily="2" charset="0"/>
              </a:rPr>
              <a:t>- Buoäc ñaàu daây bò töa.</a:t>
            </a:r>
          </a:p>
        </p:txBody>
      </p:sp>
      <p:pic>
        <p:nvPicPr>
          <p:cNvPr id="172043" name="Picture 11" descr="chiu kep">
            <a:extLst>
              <a:ext uri="{FF2B5EF4-FFF2-40B4-BE49-F238E27FC236}">
                <a16:creationId xmlns:a16="http://schemas.microsoft.com/office/drawing/2014/main" id="{96E0B410-70AE-49D5-8260-C76AC8734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43150"/>
            <a:ext cx="3810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72034"/>
                                        </p:tgtEl>
                                        <p:attrNameLst>
                                          <p:attrName>style.visibility</p:attrName>
                                        </p:attrNameLst>
                                      </p:cBhvr>
                                      <p:to>
                                        <p:strVal val="visible"/>
                                      </p:to>
                                    </p:set>
                                    <p:anim to="" calcmode="lin" valueType="num">
                                      <p:cBhvr>
                                        <p:cTn id="7" dur="1" fill="hold"/>
                                        <p:tgtEl>
                                          <p:spTgt spid="17203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72035">
                                            <p:txEl>
                                              <p:pRg st="0" end="0"/>
                                            </p:txEl>
                                          </p:spTgt>
                                        </p:tgtEl>
                                        <p:attrNameLst>
                                          <p:attrName>style.visibility</p:attrName>
                                        </p:attrNameLst>
                                      </p:cBhvr>
                                      <p:to>
                                        <p:strVal val="visible"/>
                                      </p:to>
                                    </p:set>
                                    <p:animEffect transition="in" filter="slide(fromBottom)">
                                      <p:cBhvr>
                                        <p:cTn id="12" dur="500"/>
                                        <p:tgtEl>
                                          <p:spTgt spid="172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nodeType="clickEffect">
                                  <p:stCondLst>
                                    <p:cond delay="0"/>
                                  </p:stCondLst>
                                  <p:childTnLst>
                                    <p:set>
                                      <p:cBhvr>
                                        <p:cTn id="16" dur="1" fill="hold">
                                          <p:stCondLst>
                                            <p:cond delay="0"/>
                                          </p:stCondLst>
                                        </p:cTn>
                                        <p:tgtEl>
                                          <p:spTgt spid="172035">
                                            <p:txEl>
                                              <p:pRg st="1" end="1"/>
                                            </p:txEl>
                                          </p:spTgt>
                                        </p:tgtEl>
                                        <p:attrNameLst>
                                          <p:attrName>style.visibility</p:attrName>
                                        </p:attrNameLst>
                                      </p:cBhvr>
                                      <p:to>
                                        <p:strVal val="visible"/>
                                      </p:to>
                                    </p:set>
                                    <p:anim calcmode="lin" valueType="num">
                                      <p:cBhvr additive="base">
                                        <p:cTn id="17" dur="5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2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nodeType="clickEffect">
                                  <p:stCondLst>
                                    <p:cond delay="0"/>
                                  </p:stCondLst>
                                  <p:childTnLst>
                                    <p:set>
                                      <p:cBhvr>
                                        <p:cTn id="22" dur="1" fill="hold">
                                          <p:stCondLst>
                                            <p:cond delay="0"/>
                                          </p:stCondLst>
                                        </p:cTn>
                                        <p:tgtEl>
                                          <p:spTgt spid="172035">
                                            <p:txEl>
                                              <p:pRg st="2" end="2"/>
                                            </p:txEl>
                                          </p:spTgt>
                                        </p:tgtEl>
                                        <p:attrNameLst>
                                          <p:attrName>style.visibility</p:attrName>
                                        </p:attrNameLst>
                                      </p:cBhvr>
                                      <p:to>
                                        <p:strVal val="visible"/>
                                      </p:to>
                                    </p:set>
                                    <p:anim calcmode="lin" valueType="num">
                                      <p:cBhvr additive="base">
                                        <p:cTn id="23" dur="5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2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nodeType="clickEffect">
                                  <p:stCondLst>
                                    <p:cond delay="0"/>
                                  </p:stCondLst>
                                  <p:childTnLst>
                                    <p:set>
                                      <p:cBhvr>
                                        <p:cTn id="28" dur="1" fill="hold">
                                          <p:stCondLst>
                                            <p:cond delay="0"/>
                                          </p:stCondLst>
                                        </p:cTn>
                                        <p:tgtEl>
                                          <p:spTgt spid="172035">
                                            <p:txEl>
                                              <p:pRg st="3" end="3"/>
                                            </p:txEl>
                                          </p:spTgt>
                                        </p:tgtEl>
                                        <p:attrNameLst>
                                          <p:attrName>style.visibility</p:attrName>
                                        </p:attrNameLst>
                                      </p:cBhvr>
                                      <p:to>
                                        <p:strVal val="visible"/>
                                      </p:to>
                                    </p:set>
                                    <p:anim calcmode="lin" valueType="num">
                                      <p:cBhvr additive="base">
                                        <p:cTn id="29" dur="500" fill="hold"/>
                                        <p:tgtEl>
                                          <p:spTgt spid="17203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2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4" fill="hold" nodeType="clickEffect">
                                  <p:stCondLst>
                                    <p:cond delay="0"/>
                                  </p:stCondLst>
                                  <p:childTnLst>
                                    <p:set>
                                      <p:cBhvr>
                                        <p:cTn id="34" dur="1" fill="hold">
                                          <p:stCondLst>
                                            <p:cond delay="0"/>
                                          </p:stCondLst>
                                        </p:cTn>
                                        <p:tgtEl>
                                          <p:spTgt spid="172035">
                                            <p:txEl>
                                              <p:pRg st="4" end="4"/>
                                            </p:txEl>
                                          </p:spTgt>
                                        </p:tgtEl>
                                        <p:attrNameLst>
                                          <p:attrName>style.visibility</p:attrName>
                                        </p:attrNameLst>
                                      </p:cBhvr>
                                      <p:to>
                                        <p:strVal val="visible"/>
                                      </p:to>
                                    </p:set>
                                    <p:anim calcmode="lin" valueType="num">
                                      <p:cBhvr additive="base">
                                        <p:cTn id="35" dur="500" fill="hold"/>
                                        <p:tgtEl>
                                          <p:spTgt spid="17203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2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172043"/>
                                        </p:tgtEl>
                                        <p:attrNameLst>
                                          <p:attrName>style.visibility</p:attrName>
                                        </p:attrNameLst>
                                      </p:cBhvr>
                                      <p:to>
                                        <p:strVal val="visible"/>
                                      </p:to>
                                    </p:set>
                                    <p:animEffect transition="in" filter="box(in)">
                                      <p:cBhvr>
                                        <p:cTn id="41" dur="500"/>
                                        <p:tgtEl>
                                          <p:spTgt spid="172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WordArt 2">
            <a:extLst>
              <a:ext uri="{FF2B5EF4-FFF2-40B4-BE49-F238E27FC236}">
                <a16:creationId xmlns:a16="http://schemas.microsoft.com/office/drawing/2014/main" id="{9CF188FC-3CCC-485B-9445-ADB74A4387BD}"/>
              </a:ext>
            </a:extLst>
          </p:cNvPr>
          <p:cNvSpPr>
            <a:spLocks noChangeArrowheads="1" noChangeShapeType="1" noTextEdit="1"/>
          </p:cNvSpPr>
          <p:nvPr/>
        </p:nvSpPr>
        <p:spPr bwMode="auto">
          <a:xfrm>
            <a:off x="1143000" y="457200"/>
            <a:ext cx="7315200" cy="990600"/>
          </a:xfrm>
          <a:prstGeom prst="rect">
            <a:avLst/>
          </a:prstGeom>
        </p:spPr>
        <p:txBody>
          <a:bodyPr wrap="none" fromWordArt="1">
            <a:prstTxWarp prst="textDoubleWave1">
              <a:avLst>
                <a:gd name="adj1" fmla="val 9259"/>
                <a:gd name="adj2" fmla="val 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VNI-Times" pitchFamily="2" charset="0"/>
              </a:rPr>
              <a:t>NUÙT CHAÏY</a:t>
            </a:r>
          </a:p>
        </p:txBody>
      </p:sp>
      <p:sp>
        <p:nvSpPr>
          <p:cNvPr id="231428" name="Text Box 4">
            <a:extLst>
              <a:ext uri="{FF2B5EF4-FFF2-40B4-BE49-F238E27FC236}">
                <a16:creationId xmlns:a16="http://schemas.microsoft.com/office/drawing/2014/main" id="{D311F7B1-7614-44F3-B70C-E2F282699F79}"/>
              </a:ext>
            </a:extLst>
          </p:cNvPr>
          <p:cNvSpPr txBox="1">
            <a:spLocks noChangeArrowheads="1"/>
          </p:cNvSpPr>
          <p:nvPr/>
        </p:nvSpPr>
        <p:spPr bwMode="auto">
          <a:xfrm>
            <a:off x="228600" y="1905000"/>
            <a:ext cx="37338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800" b="1">
                <a:solidFill>
                  <a:srgbClr val="FD0903"/>
                </a:solidFill>
                <a:latin typeface="VNI-Times" pitchFamily="2" charset="0"/>
              </a:rPr>
              <a:t>COÂNG DUÏNG</a:t>
            </a:r>
          </a:p>
          <a:p>
            <a:pPr algn="just" eaLnBrk="1" hangingPunct="1">
              <a:spcBef>
                <a:spcPct val="50000"/>
              </a:spcBef>
            </a:pPr>
            <a:r>
              <a:rPr lang="en-US" altLang="en-US" sz="2400">
                <a:solidFill>
                  <a:schemeClr val="hlink"/>
                </a:solidFill>
                <a:latin typeface="VNI-Times" pitchFamily="2" charset="0"/>
              </a:rPr>
              <a:t>    </a:t>
            </a:r>
            <a:r>
              <a:rPr lang="en-US" altLang="en-US" sz="2400" b="1">
                <a:solidFill>
                  <a:schemeClr val="hlink"/>
                </a:solidFill>
                <a:latin typeface="VNI-Times" pitchFamily="2" charset="0"/>
              </a:rPr>
              <a:t>Duøng taêng moät sôïi daây bò chuøng.</a:t>
            </a:r>
          </a:p>
          <a:p>
            <a:pPr algn="just" eaLnBrk="1" hangingPunct="1">
              <a:spcBef>
                <a:spcPct val="50000"/>
              </a:spcBef>
            </a:pPr>
            <a:r>
              <a:rPr lang="en-US" altLang="en-US" sz="2400" b="1">
                <a:solidFill>
                  <a:schemeClr val="hlink"/>
                </a:solidFill>
                <a:latin typeface="VNI-Times" pitchFamily="2" charset="0"/>
              </a:rPr>
              <a:t>    ÖÙng duïng trong döïng leàu.</a:t>
            </a:r>
          </a:p>
        </p:txBody>
      </p:sp>
      <p:pic>
        <p:nvPicPr>
          <p:cNvPr id="231429" name="Picture 5" descr="chay">
            <a:extLst>
              <a:ext uri="{FF2B5EF4-FFF2-40B4-BE49-F238E27FC236}">
                <a16:creationId xmlns:a16="http://schemas.microsoft.com/office/drawing/2014/main" id="{1EC91F1F-11A1-492C-83B7-2D634F0B8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752600"/>
            <a:ext cx="49530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31426"/>
                                        </p:tgtEl>
                                        <p:attrNameLst>
                                          <p:attrName>style.visibility</p:attrName>
                                        </p:attrNameLst>
                                      </p:cBhvr>
                                      <p:to>
                                        <p:strVal val="visible"/>
                                      </p:to>
                                    </p:set>
                                    <p:anim to="" calcmode="lin" valueType="num">
                                      <p:cBhvr>
                                        <p:cTn id="7" dur="1" fill="hold"/>
                                        <p:tgtEl>
                                          <p:spTgt spid="23142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1428"/>
                                        </p:tgtEl>
                                        <p:attrNameLst>
                                          <p:attrName>style.visibility</p:attrName>
                                        </p:attrNameLst>
                                      </p:cBhvr>
                                      <p:to>
                                        <p:strVal val="visible"/>
                                      </p:to>
                                    </p:set>
                                    <p:animEffect transition="in" filter="checkerboard(across)">
                                      <p:cBhvr>
                                        <p:cTn id="12" dur="500"/>
                                        <p:tgtEl>
                                          <p:spTgt spid="2314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231429"/>
                                        </p:tgtEl>
                                        <p:attrNameLst>
                                          <p:attrName>style.visibility</p:attrName>
                                        </p:attrNameLst>
                                      </p:cBhvr>
                                      <p:to>
                                        <p:strVal val="visible"/>
                                      </p:to>
                                    </p:set>
                                    <p:anim calcmode="lin" valueType="num">
                                      <p:cBhvr>
                                        <p:cTn id="17" dur="1000" fill="hold"/>
                                        <p:tgtEl>
                                          <p:spTgt spid="231429"/>
                                        </p:tgtEl>
                                        <p:attrNameLst>
                                          <p:attrName>ppt_w</p:attrName>
                                        </p:attrNameLst>
                                      </p:cBhvr>
                                      <p:tavLst>
                                        <p:tav tm="0">
                                          <p:val>
                                            <p:strVal val="#ppt_w*0.70"/>
                                          </p:val>
                                        </p:tav>
                                        <p:tav tm="100000">
                                          <p:val>
                                            <p:strVal val="#ppt_w"/>
                                          </p:val>
                                        </p:tav>
                                      </p:tavLst>
                                    </p:anim>
                                    <p:anim calcmode="lin" valueType="num">
                                      <p:cBhvr>
                                        <p:cTn id="18" dur="1000" fill="hold"/>
                                        <p:tgtEl>
                                          <p:spTgt spid="231429"/>
                                        </p:tgtEl>
                                        <p:attrNameLst>
                                          <p:attrName>ppt_h</p:attrName>
                                        </p:attrNameLst>
                                      </p:cBhvr>
                                      <p:tavLst>
                                        <p:tav tm="0">
                                          <p:val>
                                            <p:strVal val="#ppt_h"/>
                                          </p:val>
                                        </p:tav>
                                        <p:tav tm="100000">
                                          <p:val>
                                            <p:strVal val="#ppt_h"/>
                                          </p:val>
                                        </p:tav>
                                      </p:tavLst>
                                    </p:anim>
                                    <p:animEffect transition="in" filter="fade">
                                      <p:cBhvr>
                                        <p:cTn id="19" dur="1000"/>
                                        <p:tgtEl>
                                          <p:spTgt spid="23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8"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2D53-91A5-4999-83CB-2B0D481536D5}"/>
              </a:ext>
            </a:extLst>
          </p:cNvPr>
          <p:cNvSpPr>
            <a:spLocks noGrp="1"/>
          </p:cNvSpPr>
          <p:nvPr>
            <p:ph type="title"/>
          </p:nvPr>
        </p:nvSpPr>
        <p:spPr>
          <a:xfrm>
            <a:off x="457200" y="533400"/>
            <a:ext cx="8196262" cy="1362075"/>
          </a:xfrm>
        </p:spPr>
        <p:txBody>
          <a:bodyPr/>
          <a:lstStyle/>
          <a:p>
            <a:r>
              <a:rPr lang="vi-VN" dirty="0">
                <a:solidFill>
                  <a:srgbClr val="FF0000"/>
                </a:solidFill>
              </a:rPr>
              <a:t>NÚT BỒ CÂU ( Căng lều ).</a:t>
            </a:r>
            <a:endParaRPr lang="en-US" dirty="0">
              <a:solidFill>
                <a:srgbClr val="FF0000"/>
              </a:solidFill>
            </a:endParaRPr>
          </a:p>
        </p:txBody>
      </p:sp>
      <p:pic>
        <p:nvPicPr>
          <p:cNvPr id="4" name="Ảnh 18" descr="http://3.bp.blogspot.com/_TV_Ps5kLemw/SClT9o1NhmI/AAAAAAAAAGA/5R0SjOxVXnI/s320/nut+bo+cau.jpg">
            <a:extLst>
              <a:ext uri="{FF2B5EF4-FFF2-40B4-BE49-F238E27FC236}">
                <a16:creationId xmlns:a16="http://schemas.microsoft.com/office/drawing/2014/main" id="{592D6D1F-41D0-4598-B048-4EAD9AE8238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76662" y="1895475"/>
            <a:ext cx="4876800" cy="4200525"/>
          </a:xfrm>
          <a:prstGeom prst="rect">
            <a:avLst/>
          </a:prstGeom>
          <a:noFill/>
          <a:ln>
            <a:noFill/>
          </a:ln>
        </p:spPr>
      </p:pic>
      <p:sp>
        <p:nvSpPr>
          <p:cNvPr id="5" name="Rectangle 4">
            <a:extLst>
              <a:ext uri="{FF2B5EF4-FFF2-40B4-BE49-F238E27FC236}">
                <a16:creationId xmlns:a16="http://schemas.microsoft.com/office/drawing/2014/main" id="{462654DF-86B3-4ACE-AD18-E0944B676DD2}"/>
              </a:ext>
            </a:extLst>
          </p:cNvPr>
          <p:cNvSpPr/>
          <p:nvPr/>
        </p:nvSpPr>
        <p:spPr>
          <a:xfrm>
            <a:off x="228600" y="1964412"/>
            <a:ext cx="3733800" cy="4524315"/>
          </a:xfrm>
          <a:prstGeom prst="rect">
            <a:avLst/>
          </a:prstGeom>
        </p:spPr>
        <p:txBody>
          <a:bodyPr wrap="square">
            <a:spAutoFit/>
          </a:bodyPr>
          <a:lstStyle/>
          <a:p>
            <a:r>
              <a:rPr lang="vi-VN" sz="3200" dirty="0">
                <a:latin typeface="Times New Roman" panose="02020603050405020304" pitchFamily="18" charset="0"/>
                <a:ea typeface="Arial" panose="020B0604020202020204" pitchFamily="34" charset="0"/>
              </a:rPr>
              <a:t>- Khi cần tăng lều ở một độ căng tối đa mà chỉ có một</a:t>
            </a:r>
            <a:r>
              <a:rPr lang="en-US" sz="3200" dirty="0">
                <a:latin typeface="Times New Roman" panose="02020603050405020304" pitchFamily="18" charset="0"/>
                <a:ea typeface="Arial" panose="020B0604020202020204" pitchFamily="34" charset="0"/>
              </a:rPr>
              <a:t> </a:t>
            </a:r>
            <a:r>
              <a:rPr lang="vi-VN" sz="3200" dirty="0">
                <a:latin typeface="Times New Roman" panose="02020603050405020304" pitchFamily="18" charset="0"/>
                <a:ea typeface="Arial" panose="020B0604020202020204" pitchFamily="34" charset="0"/>
              </a:rPr>
              <a:t>người làm, ta nên</a:t>
            </a:r>
            <a:r>
              <a:rPr lang="en-US" sz="3200" dirty="0">
                <a:latin typeface="Times New Roman" panose="02020603050405020304" pitchFamily="18" charset="0"/>
                <a:ea typeface="Arial" panose="020B0604020202020204" pitchFamily="34" charset="0"/>
              </a:rPr>
              <a:t> </a:t>
            </a:r>
            <a:r>
              <a:rPr lang="vi-VN" sz="3200" dirty="0">
                <a:latin typeface="Times New Roman" panose="02020603050405020304" pitchFamily="18" charset="0"/>
                <a:ea typeface="Arial" panose="020B0604020202020204" pitchFamily="34" charset="0"/>
              </a:rPr>
              <a:t>thực hiện nút này.</a:t>
            </a:r>
            <a:br>
              <a:rPr lang="vi-VN" sz="3200" dirty="0">
                <a:latin typeface="Times New Roman" panose="02020603050405020304" pitchFamily="18" charset="0"/>
                <a:ea typeface="Arial" panose="020B0604020202020204" pitchFamily="34" charset="0"/>
              </a:rPr>
            </a:br>
            <a:r>
              <a:rPr lang="vi-VN" sz="3200" dirty="0">
                <a:latin typeface="Times New Roman" panose="02020603050405020304" pitchFamily="18" charset="0"/>
                <a:ea typeface="Arial" panose="020B0604020202020204" pitchFamily="34" charset="0"/>
              </a:rPr>
              <a:t>- Thường thì với gậy chính của sống lều, ta dùng nút này để buộc vào cọc</a:t>
            </a:r>
            <a:r>
              <a:rPr lang="en-US" sz="3200" dirty="0">
                <a:latin typeface="Times New Roman" panose="02020603050405020304" pitchFamily="18" charset="0"/>
                <a:ea typeface="Arial" panose="020B0604020202020204" pitchFamily="34" charset="0"/>
              </a:rPr>
              <a:t> </a:t>
            </a:r>
            <a:r>
              <a:rPr lang="vi-VN" sz="3200" dirty="0">
                <a:latin typeface="Times New Roman" panose="02020603050405020304" pitchFamily="18" charset="0"/>
                <a:ea typeface="Arial" panose="020B0604020202020204" pitchFamily="34" charset="0"/>
              </a:rPr>
              <a:t>chính.</a:t>
            </a:r>
            <a:endParaRPr lang="en-US" sz="3200" dirty="0"/>
          </a:p>
        </p:txBody>
      </p:sp>
    </p:spTree>
    <p:extLst>
      <p:ext uri="{BB962C8B-B14F-4D97-AF65-F5344CB8AC3E}">
        <p14:creationId xmlns:p14="http://schemas.microsoft.com/office/powerpoint/2010/main" val="4032112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WordArt 2">
            <a:extLst>
              <a:ext uri="{FF2B5EF4-FFF2-40B4-BE49-F238E27FC236}">
                <a16:creationId xmlns:a16="http://schemas.microsoft.com/office/drawing/2014/main" id="{19FB2469-5A1B-42F2-81B6-947A74E69A3A}"/>
              </a:ext>
            </a:extLst>
          </p:cNvPr>
          <p:cNvSpPr>
            <a:spLocks noChangeArrowheads="1" noChangeShapeType="1" noTextEdit="1"/>
          </p:cNvSpPr>
          <p:nvPr/>
        </p:nvSpPr>
        <p:spPr bwMode="auto">
          <a:xfrm>
            <a:off x="685800" y="304800"/>
            <a:ext cx="7772400" cy="685800"/>
          </a:xfrm>
          <a:prstGeom prst="rect">
            <a:avLst/>
          </a:prstGeom>
        </p:spPr>
        <p:txBody>
          <a:bodyPr wrap="none" fromWordArt="1">
            <a:prstTxWarp prst="textPlain">
              <a:avLst>
                <a:gd name="adj" fmla="val 50000"/>
              </a:avLst>
            </a:prstTxWarp>
          </a:bodyPr>
          <a:lstStyle/>
          <a:p>
            <a:pPr algn="ctr"/>
            <a:r>
              <a:rPr lang="en-US" sz="3600" b="1" kern="10" spc="720">
                <a:ln w="9525">
                  <a:solidFill>
                    <a:schemeClr val="tx1"/>
                  </a:solidFill>
                  <a:round/>
                  <a:headEnd/>
                  <a:tailEnd/>
                </a:ln>
                <a:solidFill>
                  <a:srgbClr val="FF0000"/>
                </a:solidFill>
                <a:effectLst>
                  <a:outerShdw dist="45791" dir="3378596" algn="ctr" rotWithShape="0">
                    <a:srgbClr val="4D4D4D"/>
                  </a:outerShdw>
                </a:effectLst>
                <a:latin typeface="VNI-Times" pitchFamily="2" charset="0"/>
              </a:rPr>
              <a:t>NUÙT THÔÏ DEÄT</a:t>
            </a:r>
          </a:p>
        </p:txBody>
      </p:sp>
      <p:sp>
        <p:nvSpPr>
          <p:cNvPr id="202755" name="Text Box 3">
            <a:extLst>
              <a:ext uri="{FF2B5EF4-FFF2-40B4-BE49-F238E27FC236}">
                <a16:creationId xmlns:a16="http://schemas.microsoft.com/office/drawing/2014/main" id="{37EE0A4A-52C3-471C-8094-D20126CBDD06}"/>
              </a:ext>
            </a:extLst>
          </p:cNvPr>
          <p:cNvSpPr txBox="1">
            <a:spLocks noChangeArrowheads="1"/>
          </p:cNvSpPr>
          <p:nvPr/>
        </p:nvSpPr>
        <p:spPr bwMode="auto">
          <a:xfrm>
            <a:off x="762000" y="1066800"/>
            <a:ext cx="7391400" cy="1614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800" b="1">
                <a:solidFill>
                  <a:srgbClr val="FD0903"/>
                </a:solidFill>
                <a:latin typeface="VNI-Times" pitchFamily="2" charset="0"/>
              </a:rPr>
              <a:t>COÂNG DUÏNG</a:t>
            </a:r>
          </a:p>
          <a:p>
            <a:pPr eaLnBrk="1" hangingPunct="1">
              <a:spcBef>
                <a:spcPct val="50000"/>
              </a:spcBef>
            </a:pPr>
            <a:r>
              <a:rPr lang="en-US" altLang="en-US" sz="2400" b="1">
                <a:solidFill>
                  <a:srgbClr val="0000FF"/>
                </a:solidFill>
                <a:latin typeface="VNI-Times" pitchFamily="2" charset="0"/>
              </a:rPr>
              <a:t>- Duøng noái hai ñaàu daây coù theå khoâng cuøng tieát dieän</a:t>
            </a:r>
          </a:p>
          <a:p>
            <a:pPr eaLnBrk="1" hangingPunct="1">
              <a:spcBef>
                <a:spcPct val="50000"/>
              </a:spcBef>
            </a:pPr>
            <a:r>
              <a:rPr lang="en-US" altLang="en-US" sz="2400" b="1">
                <a:solidFill>
                  <a:srgbClr val="0000FF"/>
                </a:solidFill>
                <a:latin typeface="VNI-Times" pitchFamily="2" charset="0"/>
              </a:rPr>
              <a:t>- Duøng ñeå buoäc goùc maùi leàu coù may saün voøng daây vaûi.</a:t>
            </a:r>
          </a:p>
        </p:txBody>
      </p:sp>
      <p:pic>
        <p:nvPicPr>
          <p:cNvPr id="202759" name="Picture 7" descr="tho det">
            <a:extLst>
              <a:ext uri="{FF2B5EF4-FFF2-40B4-BE49-F238E27FC236}">
                <a16:creationId xmlns:a16="http://schemas.microsoft.com/office/drawing/2014/main" id="{AAC47D2E-9D3A-453F-8D9B-C0458E69A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57488"/>
            <a:ext cx="6019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to="" calcmode="lin" valueType="num">
                                      <p:cBhvr>
                                        <p:cTn id="7" dur="1" fill="hold"/>
                                        <p:tgtEl>
                                          <p:spTgt spid="20275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2755"/>
                                        </p:tgtEl>
                                        <p:attrNameLst>
                                          <p:attrName>style.visibility</p:attrName>
                                        </p:attrNameLst>
                                      </p:cBhvr>
                                      <p:to>
                                        <p:strVal val="visible"/>
                                      </p:to>
                                    </p:set>
                                    <p:anim calcmode="lin" valueType="num">
                                      <p:cBhvr additive="base">
                                        <p:cTn id="12" dur="500" fill="hold"/>
                                        <p:tgtEl>
                                          <p:spTgt spid="202755"/>
                                        </p:tgtEl>
                                        <p:attrNameLst>
                                          <p:attrName>ppt_x</p:attrName>
                                        </p:attrNameLst>
                                      </p:cBhvr>
                                      <p:tavLst>
                                        <p:tav tm="0">
                                          <p:val>
                                            <p:strVal val="#ppt_x"/>
                                          </p:val>
                                        </p:tav>
                                        <p:tav tm="100000">
                                          <p:val>
                                            <p:strVal val="#ppt_x"/>
                                          </p:val>
                                        </p:tav>
                                      </p:tavLst>
                                    </p:anim>
                                    <p:anim calcmode="lin" valueType="num">
                                      <p:cBhvr additive="base">
                                        <p:cTn id="13" dur="500" fill="hold"/>
                                        <p:tgtEl>
                                          <p:spTgt spid="20275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02759"/>
                                        </p:tgtEl>
                                        <p:attrNameLst>
                                          <p:attrName>style.visibility</p:attrName>
                                        </p:attrNameLst>
                                      </p:cBhvr>
                                      <p:to>
                                        <p:strVal val="visible"/>
                                      </p:to>
                                    </p:set>
                                    <p:animEffect transition="in" filter="diamond(in)">
                                      <p:cBhvr>
                                        <p:cTn id="18" dur="2000"/>
                                        <p:tgtEl>
                                          <p:spTgt spid="202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WordArt 2">
            <a:extLst>
              <a:ext uri="{FF2B5EF4-FFF2-40B4-BE49-F238E27FC236}">
                <a16:creationId xmlns:a16="http://schemas.microsoft.com/office/drawing/2014/main" id="{69BE6D88-4F85-444D-9ABE-1ACAE0BB103E}"/>
              </a:ext>
            </a:extLst>
          </p:cNvPr>
          <p:cNvSpPr>
            <a:spLocks noChangeArrowheads="1" noChangeShapeType="1" noTextEdit="1"/>
          </p:cNvSpPr>
          <p:nvPr/>
        </p:nvSpPr>
        <p:spPr bwMode="auto">
          <a:xfrm>
            <a:off x="381000" y="381000"/>
            <a:ext cx="8153400" cy="838200"/>
          </a:xfrm>
          <a:prstGeom prst="rect">
            <a:avLst/>
          </a:prstGeom>
        </p:spPr>
        <p:txBody>
          <a:bodyPr wrap="none" fromWordArt="1">
            <a:prstTxWarp prst="textPlain">
              <a:avLst>
                <a:gd name="adj" fmla="val 50000"/>
              </a:avLst>
            </a:prstTxWarp>
          </a:bodyPr>
          <a:lstStyle/>
          <a:p>
            <a:pPr algn="ctr"/>
            <a:r>
              <a:rPr lang="en-US" sz="3600" b="1" kern="10" spc="720">
                <a:ln w="9525">
                  <a:solidFill>
                    <a:schemeClr val="tx1"/>
                  </a:solidFill>
                  <a:round/>
                  <a:headEnd/>
                  <a:tailEnd/>
                </a:ln>
                <a:solidFill>
                  <a:srgbClr val="00FF00"/>
                </a:solidFill>
                <a:effectLst>
                  <a:outerShdw dist="45791" dir="3378596" algn="ctr" rotWithShape="0">
                    <a:srgbClr val="4D4D4D"/>
                  </a:outerShdw>
                </a:effectLst>
                <a:latin typeface="VNI-Times" pitchFamily="2" charset="0"/>
              </a:rPr>
              <a:t>NUÙT THÔÏ DEÄT KHOAÙ SOÁNG</a:t>
            </a:r>
          </a:p>
        </p:txBody>
      </p:sp>
      <p:sp>
        <p:nvSpPr>
          <p:cNvPr id="208899" name="Text Box 3">
            <a:extLst>
              <a:ext uri="{FF2B5EF4-FFF2-40B4-BE49-F238E27FC236}">
                <a16:creationId xmlns:a16="http://schemas.microsoft.com/office/drawing/2014/main" id="{3C50CC1B-BBAD-441F-A641-5C3B4F814F8C}"/>
              </a:ext>
            </a:extLst>
          </p:cNvPr>
          <p:cNvSpPr txBox="1">
            <a:spLocks noChangeArrowheads="1"/>
          </p:cNvSpPr>
          <p:nvPr/>
        </p:nvSpPr>
        <p:spPr bwMode="auto">
          <a:xfrm>
            <a:off x="609600" y="1676400"/>
            <a:ext cx="8077200" cy="1614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800" b="1">
                <a:solidFill>
                  <a:srgbClr val="FD0903"/>
                </a:solidFill>
                <a:latin typeface="VNI-Times" pitchFamily="2" charset="0"/>
              </a:rPr>
              <a:t>COÂNG DUÏNG</a:t>
            </a:r>
          </a:p>
          <a:p>
            <a:pPr eaLnBrk="1" hangingPunct="1">
              <a:spcBef>
                <a:spcPct val="50000"/>
              </a:spcBef>
            </a:pPr>
            <a:r>
              <a:rPr lang="en-US" altLang="en-US" sz="2400" b="1">
                <a:solidFill>
                  <a:srgbClr val="0000FF"/>
                </a:solidFill>
                <a:latin typeface="VNI-Times" pitchFamily="2" charset="0"/>
              </a:rPr>
              <a:t>   Duøng noái hai ñaàu daây coù theå khoâng cuøng tieát dieän.</a:t>
            </a:r>
          </a:p>
          <a:p>
            <a:pPr eaLnBrk="1" hangingPunct="1">
              <a:spcBef>
                <a:spcPct val="50000"/>
              </a:spcBef>
            </a:pPr>
            <a:r>
              <a:rPr lang="en-US" altLang="en-US" sz="2400" b="1">
                <a:solidFill>
                  <a:srgbClr val="0000FF"/>
                </a:solidFill>
                <a:latin typeface="VNI-Times" pitchFamily="2" charset="0"/>
              </a:rPr>
              <a:t>   ÖÙng duïng trong döïng leàu </a:t>
            </a:r>
          </a:p>
        </p:txBody>
      </p:sp>
      <p:pic>
        <p:nvPicPr>
          <p:cNvPr id="208902" name="Picture 6" descr="tho det khoa song">
            <a:extLst>
              <a:ext uri="{FF2B5EF4-FFF2-40B4-BE49-F238E27FC236}">
                <a16:creationId xmlns:a16="http://schemas.microsoft.com/office/drawing/2014/main" id="{45D439D8-8CEB-428C-B527-00AC8A60B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76600"/>
            <a:ext cx="64008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08898"/>
                                        </p:tgtEl>
                                        <p:attrNameLst>
                                          <p:attrName>style.visibility</p:attrName>
                                        </p:attrNameLst>
                                      </p:cBhvr>
                                      <p:to>
                                        <p:strVal val="visible"/>
                                      </p:to>
                                    </p:set>
                                    <p:anim to="" calcmode="lin" valueType="num">
                                      <p:cBhvr>
                                        <p:cTn id="7" dur="1" fill="hold"/>
                                        <p:tgtEl>
                                          <p:spTgt spid="20889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8899"/>
                                        </p:tgtEl>
                                        <p:attrNameLst>
                                          <p:attrName>style.visibility</p:attrName>
                                        </p:attrNameLst>
                                      </p:cBhvr>
                                      <p:to>
                                        <p:strVal val="visible"/>
                                      </p:to>
                                    </p:set>
                                    <p:anim calcmode="lin" valueType="num">
                                      <p:cBhvr additive="base">
                                        <p:cTn id="12" dur="500" fill="hold"/>
                                        <p:tgtEl>
                                          <p:spTgt spid="208899"/>
                                        </p:tgtEl>
                                        <p:attrNameLst>
                                          <p:attrName>ppt_x</p:attrName>
                                        </p:attrNameLst>
                                      </p:cBhvr>
                                      <p:tavLst>
                                        <p:tav tm="0">
                                          <p:val>
                                            <p:strVal val="#ppt_x"/>
                                          </p:val>
                                        </p:tav>
                                        <p:tav tm="100000">
                                          <p:val>
                                            <p:strVal val="#ppt_x"/>
                                          </p:val>
                                        </p:tav>
                                      </p:tavLst>
                                    </p:anim>
                                    <p:anim calcmode="lin" valueType="num">
                                      <p:cBhvr additive="base">
                                        <p:cTn id="13" dur="500" fill="hold"/>
                                        <p:tgtEl>
                                          <p:spTgt spid="20889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08902"/>
                                        </p:tgtEl>
                                        <p:attrNameLst>
                                          <p:attrName>style.visibility</p:attrName>
                                        </p:attrNameLst>
                                      </p:cBhvr>
                                      <p:to>
                                        <p:strVal val="visible"/>
                                      </p:to>
                                    </p:set>
                                    <p:animEffect transition="in" filter="diamond(in)">
                                      <p:cBhvr>
                                        <p:cTn id="18" dur="2000"/>
                                        <p:tgtEl>
                                          <p:spTgt spid="208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WordArt 2" descr="White marble">
            <a:extLst>
              <a:ext uri="{FF2B5EF4-FFF2-40B4-BE49-F238E27FC236}">
                <a16:creationId xmlns:a16="http://schemas.microsoft.com/office/drawing/2014/main" id="{EF3ECFA6-CE28-4F34-99E0-3631B76C2C16}"/>
              </a:ext>
            </a:extLst>
          </p:cNvPr>
          <p:cNvSpPr>
            <a:spLocks noChangeArrowheads="1" noChangeShapeType="1" noTextEdit="1"/>
          </p:cNvSpPr>
          <p:nvPr/>
        </p:nvSpPr>
        <p:spPr bwMode="auto">
          <a:xfrm>
            <a:off x="990600" y="457200"/>
            <a:ext cx="6934200" cy="609600"/>
          </a:xfrm>
          <a:prstGeom prst="rect">
            <a:avLst/>
          </a:prstGeom>
        </p:spPr>
        <p:txBody>
          <a:bodyPr wrap="none" fromWordArt="1">
            <a:prstTxWarp prst="textPlain">
              <a:avLst>
                <a:gd name="adj" fmla="val 48671"/>
              </a:avLst>
            </a:prstTxWarp>
            <a:scene3d>
              <a:camera prst="legacyObliqueTopRight"/>
              <a:lightRig rig="legacyHarsh3" dir="b"/>
            </a:scene3d>
            <a:sp3d extrusionH="430200" prstMaterial="legacyMatte">
              <a:extrusionClr>
                <a:srgbClr val="663300"/>
              </a:extrusionClr>
              <a:contourClr>
                <a:srgbClr val="FFFFFF"/>
              </a:contourClr>
            </a:sp3d>
          </a:bodyPr>
          <a:lstStyle/>
          <a:p>
            <a:pPr algn="ctr"/>
            <a:r>
              <a:rPr lang="en-US" sz="4800" b="1" kern="10">
                <a:ln w="9525">
                  <a:round/>
                  <a:headEnd/>
                  <a:tailEnd/>
                </a:ln>
                <a:blipFill dpi="0" rotWithShape="0">
                  <a:blip r:embed="rId2"/>
                  <a:srcRect/>
                  <a:tile tx="0" ty="0" sx="100000" sy="100000" flip="none" algn="tl"/>
                </a:blipFill>
                <a:latin typeface="VNI-Times" pitchFamily="2" charset="0"/>
              </a:rPr>
              <a:t>NUÙT SOÁ 8</a:t>
            </a:r>
          </a:p>
        </p:txBody>
      </p:sp>
      <p:sp>
        <p:nvSpPr>
          <p:cNvPr id="212996" name="Text Box 4">
            <a:extLst>
              <a:ext uri="{FF2B5EF4-FFF2-40B4-BE49-F238E27FC236}">
                <a16:creationId xmlns:a16="http://schemas.microsoft.com/office/drawing/2014/main" id="{EAD370B2-521E-4468-AB6F-C4D031B9DD15}"/>
              </a:ext>
            </a:extLst>
          </p:cNvPr>
          <p:cNvSpPr txBox="1">
            <a:spLocks noChangeArrowheads="1"/>
          </p:cNvSpPr>
          <p:nvPr/>
        </p:nvSpPr>
        <p:spPr bwMode="auto">
          <a:xfrm>
            <a:off x="304800" y="1905000"/>
            <a:ext cx="48768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CC0000"/>
                </a:solidFill>
                <a:latin typeface="VNI-Times" pitchFamily="2" charset="0"/>
              </a:rPr>
              <a:t>COÂNG DUÏNG</a:t>
            </a:r>
          </a:p>
          <a:p>
            <a:pPr eaLnBrk="1" hangingPunct="1">
              <a:spcBef>
                <a:spcPct val="50000"/>
              </a:spcBef>
            </a:pPr>
            <a:r>
              <a:rPr lang="en-US" altLang="en-US" sz="2400" b="1">
                <a:solidFill>
                  <a:srgbClr val="0000FF"/>
                </a:solidFill>
                <a:latin typeface="VNI-Times" pitchFamily="2" charset="0"/>
              </a:rPr>
              <a:t>   Duøng chòu löïc</a:t>
            </a:r>
          </a:p>
          <a:p>
            <a:pPr eaLnBrk="1" hangingPunct="1">
              <a:spcBef>
                <a:spcPct val="50000"/>
              </a:spcBef>
            </a:pPr>
            <a:r>
              <a:rPr lang="en-US" altLang="en-US" sz="2400" b="1">
                <a:solidFill>
                  <a:srgbClr val="0000FF"/>
                </a:solidFill>
                <a:latin typeface="VNI-Times" pitchFamily="2" charset="0"/>
              </a:rPr>
              <a:t>   Taïo ñieåm töïa khi caàm naém daây</a:t>
            </a:r>
          </a:p>
          <a:p>
            <a:pPr eaLnBrk="1" hangingPunct="1">
              <a:spcBef>
                <a:spcPct val="50000"/>
              </a:spcBef>
            </a:pPr>
            <a:r>
              <a:rPr lang="en-US" altLang="en-US" sz="2400" b="1">
                <a:solidFill>
                  <a:srgbClr val="0000FF"/>
                </a:solidFill>
                <a:latin typeface="VNI-Times" pitchFamily="2" charset="0"/>
              </a:rPr>
              <a:t>   Khoâng cho ñaàu daây chui qua moät loã nhoû.</a:t>
            </a:r>
          </a:p>
          <a:p>
            <a:pPr eaLnBrk="1" hangingPunct="1">
              <a:spcBef>
                <a:spcPct val="50000"/>
              </a:spcBef>
            </a:pPr>
            <a:r>
              <a:rPr lang="en-US" altLang="en-US" sz="2400" b="1">
                <a:solidFill>
                  <a:srgbClr val="0000FF"/>
                </a:solidFill>
                <a:latin typeface="VNI-Times" pitchFamily="2" charset="0"/>
              </a:rPr>
              <a:t>   Laøm nuùt trang trí</a:t>
            </a:r>
          </a:p>
          <a:p>
            <a:pPr eaLnBrk="1" hangingPunct="1">
              <a:spcBef>
                <a:spcPct val="50000"/>
              </a:spcBef>
            </a:pPr>
            <a:r>
              <a:rPr lang="en-US" altLang="en-US" sz="2400" b="1">
                <a:solidFill>
                  <a:srgbClr val="0000FF"/>
                </a:solidFill>
                <a:latin typeface="VNI-Times" pitchFamily="2" charset="0"/>
              </a:rPr>
              <a:t>   Duøng laøm thang daây.</a:t>
            </a:r>
          </a:p>
        </p:txBody>
      </p:sp>
      <p:sp>
        <p:nvSpPr>
          <p:cNvPr id="130052" name="Rectangle 5">
            <a:extLst>
              <a:ext uri="{FF2B5EF4-FFF2-40B4-BE49-F238E27FC236}">
                <a16:creationId xmlns:a16="http://schemas.microsoft.com/office/drawing/2014/main" id="{4E22E1F2-69F9-4C8B-B432-F19D72EBCB82}"/>
              </a:ext>
            </a:extLst>
          </p:cNvPr>
          <p:cNvSpPr>
            <a:spLocks noChangeArrowheads="1"/>
          </p:cNvSpPr>
          <p:nvPr/>
        </p:nvSpPr>
        <p:spPr bwMode="auto">
          <a:xfrm>
            <a:off x="2143125" y="2066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pic>
        <p:nvPicPr>
          <p:cNvPr id="212999" name="Picture 7" descr="nut so 8">
            <a:extLst>
              <a:ext uri="{FF2B5EF4-FFF2-40B4-BE49-F238E27FC236}">
                <a16:creationId xmlns:a16="http://schemas.microsoft.com/office/drawing/2014/main" id="{2076AF2E-27C9-4095-8165-F2D024433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19325"/>
            <a:ext cx="38100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blinds(horizontal)">
                                      <p:cBhvr>
                                        <p:cTn id="7" dur="500"/>
                                        <p:tgtEl>
                                          <p:spTgt spid="212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12996">
                                            <p:txEl>
                                              <p:pRg st="0" end="0"/>
                                            </p:txEl>
                                          </p:spTgt>
                                        </p:tgtEl>
                                        <p:attrNameLst>
                                          <p:attrName>style.visibility</p:attrName>
                                        </p:attrNameLst>
                                      </p:cBhvr>
                                      <p:to>
                                        <p:strVal val="visible"/>
                                      </p:to>
                                    </p:set>
                                    <p:anim calcmode="lin" valueType="num">
                                      <p:cBhvr additive="base">
                                        <p:cTn id="12" dur="500" fill="hold"/>
                                        <p:tgtEl>
                                          <p:spTgt spid="21299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129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12996">
                                            <p:txEl>
                                              <p:pRg st="1" end="1"/>
                                            </p:txEl>
                                          </p:spTgt>
                                        </p:tgtEl>
                                        <p:attrNameLst>
                                          <p:attrName>style.visibility</p:attrName>
                                        </p:attrNameLst>
                                      </p:cBhvr>
                                      <p:to>
                                        <p:strVal val="visible"/>
                                      </p:to>
                                    </p:set>
                                    <p:anim calcmode="lin" valueType="num">
                                      <p:cBhvr additive="base">
                                        <p:cTn id="18" dur="500" fill="hold"/>
                                        <p:tgtEl>
                                          <p:spTgt spid="212996">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129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12996">
                                            <p:txEl>
                                              <p:pRg st="2" end="2"/>
                                            </p:txEl>
                                          </p:spTgt>
                                        </p:tgtEl>
                                        <p:attrNameLst>
                                          <p:attrName>style.visibility</p:attrName>
                                        </p:attrNameLst>
                                      </p:cBhvr>
                                      <p:to>
                                        <p:strVal val="visible"/>
                                      </p:to>
                                    </p:set>
                                    <p:anim calcmode="lin" valueType="num">
                                      <p:cBhvr additive="base">
                                        <p:cTn id="24" dur="500" fill="hold"/>
                                        <p:tgtEl>
                                          <p:spTgt spid="212996">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129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12996">
                                            <p:txEl>
                                              <p:pRg st="3" end="3"/>
                                            </p:txEl>
                                          </p:spTgt>
                                        </p:tgtEl>
                                        <p:attrNameLst>
                                          <p:attrName>style.visibility</p:attrName>
                                        </p:attrNameLst>
                                      </p:cBhvr>
                                      <p:to>
                                        <p:strVal val="visible"/>
                                      </p:to>
                                    </p:set>
                                    <p:anim calcmode="lin" valueType="num">
                                      <p:cBhvr additive="base">
                                        <p:cTn id="30" dur="500" fill="hold"/>
                                        <p:tgtEl>
                                          <p:spTgt spid="212996">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129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12996">
                                            <p:txEl>
                                              <p:pRg st="4" end="4"/>
                                            </p:txEl>
                                          </p:spTgt>
                                        </p:tgtEl>
                                        <p:attrNameLst>
                                          <p:attrName>style.visibility</p:attrName>
                                        </p:attrNameLst>
                                      </p:cBhvr>
                                      <p:to>
                                        <p:strVal val="visible"/>
                                      </p:to>
                                    </p:set>
                                    <p:anim calcmode="lin" valueType="num">
                                      <p:cBhvr additive="base">
                                        <p:cTn id="36" dur="500" fill="hold"/>
                                        <p:tgtEl>
                                          <p:spTgt spid="212996">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1299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12996">
                                            <p:txEl>
                                              <p:pRg st="5" end="5"/>
                                            </p:txEl>
                                          </p:spTgt>
                                        </p:tgtEl>
                                        <p:attrNameLst>
                                          <p:attrName>style.visibility</p:attrName>
                                        </p:attrNameLst>
                                      </p:cBhvr>
                                      <p:to>
                                        <p:strVal val="visible"/>
                                      </p:to>
                                    </p:set>
                                    <p:anim calcmode="lin" valueType="num">
                                      <p:cBhvr additive="base">
                                        <p:cTn id="42" dur="500" fill="hold"/>
                                        <p:tgtEl>
                                          <p:spTgt spid="212996">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1299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212999"/>
                                        </p:tgtEl>
                                        <p:attrNameLst>
                                          <p:attrName>style.visibility</p:attrName>
                                        </p:attrNameLst>
                                      </p:cBhvr>
                                      <p:to>
                                        <p:strVal val="visible"/>
                                      </p:to>
                                    </p:set>
                                    <p:animEffect transition="in" filter="checkerboard(across)">
                                      <p:cBhvr>
                                        <p:cTn id="48" dur="500"/>
                                        <p:tgtEl>
                                          <p:spTgt spid="212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WordArt 3" descr="70%">
            <a:extLst>
              <a:ext uri="{FF2B5EF4-FFF2-40B4-BE49-F238E27FC236}">
                <a16:creationId xmlns:a16="http://schemas.microsoft.com/office/drawing/2014/main" id="{949C93C7-622B-4AED-86F6-4EBCB97B3BEB}"/>
              </a:ext>
            </a:extLst>
          </p:cNvPr>
          <p:cNvSpPr>
            <a:spLocks noChangeArrowheads="1" noChangeShapeType="1" noTextEdit="1"/>
          </p:cNvSpPr>
          <p:nvPr/>
        </p:nvSpPr>
        <p:spPr bwMode="auto">
          <a:xfrm>
            <a:off x="1143000" y="228600"/>
            <a:ext cx="6705600" cy="1219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2"/>
                  <a:srcRect/>
                  <a:tile tx="0" ty="0" sx="100000" sy="100000" flip="none" algn="tl"/>
                </a:blipFill>
                <a:latin typeface="VNI-Times" pitchFamily="2" charset="0"/>
              </a:rPr>
              <a:t>NUÙT DEÏT</a:t>
            </a:r>
          </a:p>
        </p:txBody>
      </p:sp>
      <p:sp>
        <p:nvSpPr>
          <p:cNvPr id="177156" name="Text Box 4">
            <a:extLst>
              <a:ext uri="{FF2B5EF4-FFF2-40B4-BE49-F238E27FC236}">
                <a16:creationId xmlns:a16="http://schemas.microsoft.com/office/drawing/2014/main" id="{BB712E31-A256-4A77-A2EA-3821951B3E23}"/>
              </a:ext>
            </a:extLst>
          </p:cNvPr>
          <p:cNvSpPr txBox="1">
            <a:spLocks noChangeArrowheads="1"/>
          </p:cNvSpPr>
          <p:nvPr/>
        </p:nvSpPr>
        <p:spPr bwMode="auto">
          <a:xfrm>
            <a:off x="152400" y="1752600"/>
            <a:ext cx="4876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CC0000"/>
                </a:solidFill>
                <a:latin typeface="VNI-Times" pitchFamily="2" charset="0"/>
              </a:rPr>
              <a:t>COÂNG DUÏNG</a:t>
            </a:r>
          </a:p>
          <a:p>
            <a:pPr eaLnBrk="1" hangingPunct="1">
              <a:spcBef>
                <a:spcPct val="50000"/>
              </a:spcBef>
            </a:pPr>
            <a:r>
              <a:rPr lang="en-US" altLang="en-US" sz="2000" b="1">
                <a:solidFill>
                  <a:srgbClr val="CC0000"/>
                </a:solidFill>
                <a:latin typeface="VNI-Times" pitchFamily="2" charset="0"/>
              </a:rPr>
              <a:t>   </a:t>
            </a:r>
            <a:r>
              <a:rPr lang="en-US" altLang="en-US" sz="2400" b="1">
                <a:solidFill>
                  <a:srgbClr val="0000FF"/>
                </a:solidFill>
                <a:latin typeface="VNI-Times" pitchFamily="2" charset="0"/>
              </a:rPr>
              <a:t>- Laø nuùt thoâng duïng nhaát Theá giôùi. Duøng noái hai ñaàu daây coù cuøng tieát dieän.</a:t>
            </a:r>
          </a:p>
          <a:p>
            <a:pPr eaLnBrk="1" hangingPunct="1">
              <a:spcBef>
                <a:spcPct val="50000"/>
              </a:spcBef>
            </a:pPr>
            <a:r>
              <a:rPr lang="en-US" altLang="en-US" sz="2400" b="1">
                <a:solidFill>
                  <a:srgbClr val="0000FF"/>
                </a:solidFill>
                <a:latin typeface="VNI-Times" pitchFamily="2" charset="0"/>
              </a:rPr>
              <a:t>  - Laøm nuùt trang trí.</a:t>
            </a:r>
          </a:p>
          <a:p>
            <a:pPr eaLnBrk="1" hangingPunct="1">
              <a:spcBef>
                <a:spcPct val="50000"/>
              </a:spcBef>
            </a:pPr>
            <a:r>
              <a:rPr lang="en-US" altLang="en-US" sz="2400" b="1">
                <a:solidFill>
                  <a:srgbClr val="0000FF"/>
                </a:solidFill>
                <a:latin typeface="VNI-Times" pitchFamily="2" charset="0"/>
              </a:rPr>
              <a:t>  - Nuùt thaét trong khaên quaøng.</a:t>
            </a:r>
          </a:p>
          <a:p>
            <a:pPr eaLnBrk="1" hangingPunct="1">
              <a:spcBef>
                <a:spcPct val="50000"/>
              </a:spcBef>
            </a:pPr>
            <a:r>
              <a:rPr lang="en-US" altLang="en-US" sz="2400" b="1">
                <a:solidFill>
                  <a:srgbClr val="0000FF"/>
                </a:solidFill>
                <a:latin typeface="VNI-Times" pitchFamily="2" charset="0"/>
              </a:rPr>
              <a:t>  - Keát thuùc trong baêng cöùu thöông</a:t>
            </a:r>
          </a:p>
        </p:txBody>
      </p:sp>
      <p:pic>
        <p:nvPicPr>
          <p:cNvPr id="177158" name="Picture 6" descr="det">
            <a:extLst>
              <a:ext uri="{FF2B5EF4-FFF2-40B4-BE49-F238E27FC236}">
                <a16:creationId xmlns:a16="http://schemas.microsoft.com/office/drawing/2014/main" id="{8A3A9B69-0609-4760-8C6E-E4452449F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306638"/>
            <a:ext cx="41148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77155"/>
                                        </p:tgtEl>
                                        <p:attrNameLst>
                                          <p:attrName>style.visibility</p:attrName>
                                        </p:attrNameLst>
                                      </p:cBhvr>
                                      <p:to>
                                        <p:strVal val="visible"/>
                                      </p:to>
                                    </p:set>
                                    <p:anim to="" calcmode="lin" valueType="num">
                                      <p:cBhvr>
                                        <p:cTn id="7" dur="1" fill="hold"/>
                                        <p:tgtEl>
                                          <p:spTgt spid="17715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77156">
                                            <p:txEl>
                                              <p:pRg st="0" end="0"/>
                                            </p:txEl>
                                          </p:spTgt>
                                        </p:tgtEl>
                                        <p:attrNameLst>
                                          <p:attrName>style.visibility</p:attrName>
                                        </p:attrNameLst>
                                      </p:cBhvr>
                                      <p:to>
                                        <p:strVal val="visible"/>
                                      </p:to>
                                    </p:set>
                                    <p:animEffect transition="in" filter="slide(fromBottom)">
                                      <p:cBhvr>
                                        <p:cTn id="12" dur="500"/>
                                        <p:tgtEl>
                                          <p:spTgt spid="17715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77156">
                                            <p:txEl>
                                              <p:pRg st="1" end="1"/>
                                            </p:txEl>
                                          </p:spTgt>
                                        </p:tgtEl>
                                        <p:attrNameLst>
                                          <p:attrName>style.visibility</p:attrName>
                                        </p:attrNameLst>
                                      </p:cBhvr>
                                      <p:to>
                                        <p:strVal val="visible"/>
                                      </p:to>
                                    </p:set>
                                    <p:animEffect transition="in" filter="slide(fromBottom)">
                                      <p:cBhvr>
                                        <p:cTn id="17" dur="500"/>
                                        <p:tgtEl>
                                          <p:spTgt spid="17715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77156">
                                            <p:txEl>
                                              <p:pRg st="2" end="2"/>
                                            </p:txEl>
                                          </p:spTgt>
                                        </p:tgtEl>
                                        <p:attrNameLst>
                                          <p:attrName>style.visibility</p:attrName>
                                        </p:attrNameLst>
                                      </p:cBhvr>
                                      <p:to>
                                        <p:strVal val="visible"/>
                                      </p:to>
                                    </p:set>
                                    <p:animEffect transition="in" filter="slide(fromBottom)">
                                      <p:cBhvr>
                                        <p:cTn id="22" dur="500"/>
                                        <p:tgtEl>
                                          <p:spTgt spid="17715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77156">
                                            <p:txEl>
                                              <p:pRg st="3" end="3"/>
                                            </p:txEl>
                                          </p:spTgt>
                                        </p:tgtEl>
                                        <p:attrNameLst>
                                          <p:attrName>style.visibility</p:attrName>
                                        </p:attrNameLst>
                                      </p:cBhvr>
                                      <p:to>
                                        <p:strVal val="visible"/>
                                      </p:to>
                                    </p:set>
                                    <p:animEffect transition="in" filter="slide(fromBottom)">
                                      <p:cBhvr>
                                        <p:cTn id="27" dur="500"/>
                                        <p:tgtEl>
                                          <p:spTgt spid="17715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177156">
                                            <p:txEl>
                                              <p:pRg st="4" end="4"/>
                                            </p:txEl>
                                          </p:spTgt>
                                        </p:tgtEl>
                                        <p:attrNameLst>
                                          <p:attrName>style.visibility</p:attrName>
                                        </p:attrNameLst>
                                      </p:cBhvr>
                                      <p:to>
                                        <p:strVal val="visible"/>
                                      </p:to>
                                    </p:set>
                                    <p:animEffect transition="in" filter="slide(fromBottom)">
                                      <p:cBhvr>
                                        <p:cTn id="32" dur="500"/>
                                        <p:tgtEl>
                                          <p:spTgt spid="17715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77158"/>
                                        </p:tgtEl>
                                        <p:attrNameLst>
                                          <p:attrName>style.visibility</p:attrName>
                                        </p:attrNameLst>
                                      </p:cBhvr>
                                      <p:to>
                                        <p:strVal val="visible"/>
                                      </p:to>
                                    </p:set>
                                    <p:animEffect transition="in" filter="box(in)">
                                      <p:cBhvr>
                                        <p:cTn id="37" dur="500"/>
                                        <p:tgtEl>
                                          <p:spTgt spid="17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WordArt 2">
            <a:extLst>
              <a:ext uri="{FF2B5EF4-FFF2-40B4-BE49-F238E27FC236}">
                <a16:creationId xmlns:a16="http://schemas.microsoft.com/office/drawing/2014/main" id="{851B40EF-CD54-410D-984A-9CFF52E4DFCE}"/>
              </a:ext>
            </a:extLst>
          </p:cNvPr>
          <p:cNvSpPr>
            <a:spLocks noChangeArrowheads="1" noChangeShapeType="1" noTextEdit="1"/>
          </p:cNvSpPr>
          <p:nvPr/>
        </p:nvSpPr>
        <p:spPr bwMode="auto">
          <a:xfrm>
            <a:off x="1905000" y="228600"/>
            <a:ext cx="5715000" cy="914400"/>
          </a:xfrm>
          <a:prstGeom prst="rect">
            <a:avLst/>
          </a:prstGeom>
        </p:spPr>
        <p:txBody>
          <a:bodyPr wrap="none" fromWordArt="1">
            <a:prstTxWarp prst="textDeflate">
              <a:avLst>
                <a:gd name="adj" fmla="val 14880"/>
              </a:avLst>
            </a:prstTxWarp>
          </a:bodyPr>
          <a:lstStyle/>
          <a:p>
            <a:pPr algn="ctr"/>
            <a:r>
              <a:rPr lang="en-US" sz="4400" b="1" kern="10">
                <a:ln w="9525">
                  <a:solidFill>
                    <a:srgbClr val="808000"/>
                  </a:solidFill>
                  <a:round/>
                  <a:headEnd/>
                  <a:tailEnd/>
                </a:ln>
                <a:solidFill>
                  <a:srgbClr val="808000"/>
                </a:solidFill>
                <a:latin typeface="VNI-Times" pitchFamily="2" charset="0"/>
              </a:rPr>
              <a:t>nuùt boø </a:t>
            </a:r>
          </a:p>
        </p:txBody>
      </p:sp>
      <p:sp>
        <p:nvSpPr>
          <p:cNvPr id="189443" name="Text Box 3">
            <a:extLst>
              <a:ext uri="{FF2B5EF4-FFF2-40B4-BE49-F238E27FC236}">
                <a16:creationId xmlns:a16="http://schemas.microsoft.com/office/drawing/2014/main" id="{B40E1845-E089-484C-9CFB-56EBDDE41AC3}"/>
              </a:ext>
            </a:extLst>
          </p:cNvPr>
          <p:cNvSpPr txBox="1">
            <a:spLocks noChangeArrowheads="1"/>
          </p:cNvSpPr>
          <p:nvPr/>
        </p:nvSpPr>
        <p:spPr bwMode="auto">
          <a:xfrm>
            <a:off x="228600" y="2209800"/>
            <a:ext cx="4114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CC0000"/>
                </a:solidFill>
                <a:latin typeface="VNI-Times" pitchFamily="2" charset="0"/>
              </a:rPr>
              <a:t>COÂNG DUÏNG</a:t>
            </a:r>
          </a:p>
          <a:p>
            <a:pPr eaLnBrk="1" hangingPunct="1">
              <a:spcBef>
                <a:spcPct val="50000"/>
              </a:spcBef>
            </a:pPr>
            <a:r>
              <a:rPr lang="en-US" altLang="en-US" sz="2400" b="1">
                <a:solidFill>
                  <a:srgbClr val="0000FF"/>
                </a:solidFill>
                <a:latin typeface="VNI-Times" pitchFamily="2" charset="0"/>
              </a:rPr>
              <a:t>- Duøng noái hai ñaàu daây coù cuøng tieát dieän.</a:t>
            </a:r>
          </a:p>
          <a:p>
            <a:pPr eaLnBrk="1" hangingPunct="1">
              <a:spcBef>
                <a:spcPct val="50000"/>
              </a:spcBef>
            </a:pPr>
            <a:r>
              <a:rPr lang="en-US" altLang="en-US" sz="2400" b="1">
                <a:solidFill>
                  <a:srgbClr val="0000FF"/>
                </a:solidFill>
                <a:latin typeface="VNI-Times" pitchFamily="2" charset="0"/>
              </a:rPr>
              <a:t>- Laøm nuùt trang trí trong goùi quaø.</a:t>
            </a:r>
          </a:p>
        </p:txBody>
      </p:sp>
      <p:sp>
        <p:nvSpPr>
          <p:cNvPr id="189444" name="Text Box 4">
            <a:extLst>
              <a:ext uri="{FF2B5EF4-FFF2-40B4-BE49-F238E27FC236}">
                <a16:creationId xmlns:a16="http://schemas.microsoft.com/office/drawing/2014/main" id="{F88BB3BF-33D8-4261-B7D6-BAEFDAA29DF8}"/>
              </a:ext>
            </a:extLst>
          </p:cNvPr>
          <p:cNvSpPr txBox="1">
            <a:spLocks noChangeArrowheads="1"/>
          </p:cNvSpPr>
          <p:nvPr/>
        </p:nvSpPr>
        <p:spPr bwMode="auto">
          <a:xfrm>
            <a:off x="2590800" y="11430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400" b="1">
                <a:solidFill>
                  <a:srgbClr val="0000FF"/>
                </a:solidFill>
                <a:latin typeface="VNI-Times" pitchFamily="2" charset="0"/>
              </a:rPr>
              <a:t>Laø daïng thaét sai cuûa nuùt deït</a:t>
            </a:r>
          </a:p>
        </p:txBody>
      </p:sp>
      <p:pic>
        <p:nvPicPr>
          <p:cNvPr id="189446" name="Picture 6" descr="nut bo">
            <a:extLst>
              <a:ext uri="{FF2B5EF4-FFF2-40B4-BE49-F238E27FC236}">
                <a16:creationId xmlns:a16="http://schemas.microsoft.com/office/drawing/2014/main" id="{D0CDD08B-D3DB-429E-BF1A-7B14C79C4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09800"/>
            <a:ext cx="47244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89442"/>
                                        </p:tgtEl>
                                        <p:attrNameLst>
                                          <p:attrName>style.visibility</p:attrName>
                                        </p:attrNameLst>
                                      </p:cBhvr>
                                      <p:to>
                                        <p:strVal val="visible"/>
                                      </p:to>
                                    </p:set>
                                    <p:anim to="" calcmode="lin" valueType="num">
                                      <p:cBhvr>
                                        <p:cTn id="7" dur="1" fill="hold"/>
                                        <p:tgtEl>
                                          <p:spTgt spid="18944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89444"/>
                                        </p:tgtEl>
                                        <p:attrNameLst>
                                          <p:attrName>style.visibility</p:attrName>
                                        </p:attrNameLst>
                                      </p:cBhvr>
                                      <p:to>
                                        <p:strVal val="visible"/>
                                      </p:to>
                                    </p:set>
                                    <p:anim calcmode="lin" valueType="num">
                                      <p:cBhvr>
                                        <p:cTn id="12" dur="500" fill="hold"/>
                                        <p:tgtEl>
                                          <p:spTgt spid="189444"/>
                                        </p:tgtEl>
                                        <p:attrNameLst>
                                          <p:attrName>ppt_w</p:attrName>
                                        </p:attrNameLst>
                                      </p:cBhvr>
                                      <p:tavLst>
                                        <p:tav tm="0">
                                          <p:val>
                                            <p:fltVal val="0"/>
                                          </p:val>
                                        </p:tav>
                                        <p:tav tm="100000">
                                          <p:val>
                                            <p:strVal val="#ppt_w"/>
                                          </p:val>
                                        </p:tav>
                                      </p:tavLst>
                                    </p:anim>
                                    <p:anim calcmode="lin" valueType="num">
                                      <p:cBhvr>
                                        <p:cTn id="13" dur="500" fill="hold"/>
                                        <p:tgtEl>
                                          <p:spTgt spid="189444"/>
                                        </p:tgtEl>
                                        <p:attrNameLst>
                                          <p:attrName>ppt_h</p:attrName>
                                        </p:attrNameLst>
                                      </p:cBhvr>
                                      <p:tavLst>
                                        <p:tav tm="0">
                                          <p:val>
                                            <p:fltVal val="0"/>
                                          </p:val>
                                        </p:tav>
                                        <p:tav tm="100000">
                                          <p:val>
                                            <p:strVal val="#ppt_h"/>
                                          </p:val>
                                        </p:tav>
                                      </p:tavLst>
                                    </p:anim>
                                    <p:animEffect transition="in" filter="fade">
                                      <p:cBhvr>
                                        <p:cTn id="14" dur="500"/>
                                        <p:tgtEl>
                                          <p:spTgt spid="18944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189443">
                                            <p:txEl>
                                              <p:pRg st="0" end="0"/>
                                            </p:txEl>
                                          </p:spTgt>
                                        </p:tgtEl>
                                        <p:attrNameLst>
                                          <p:attrName>style.visibility</p:attrName>
                                        </p:attrNameLst>
                                      </p:cBhvr>
                                      <p:to>
                                        <p:strVal val="visible"/>
                                      </p:to>
                                    </p:set>
                                    <p:animEffect transition="in" filter="slide(fromBottom)">
                                      <p:cBhvr>
                                        <p:cTn id="19" dur="500"/>
                                        <p:tgtEl>
                                          <p:spTgt spid="18944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189443">
                                            <p:txEl>
                                              <p:pRg st="1" end="1"/>
                                            </p:txEl>
                                          </p:spTgt>
                                        </p:tgtEl>
                                        <p:attrNameLst>
                                          <p:attrName>style.visibility</p:attrName>
                                        </p:attrNameLst>
                                      </p:cBhvr>
                                      <p:to>
                                        <p:strVal val="visible"/>
                                      </p:to>
                                    </p:set>
                                    <p:animEffect transition="in" filter="slide(fromBottom)">
                                      <p:cBhvr>
                                        <p:cTn id="24" dur="500"/>
                                        <p:tgtEl>
                                          <p:spTgt spid="18944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189443">
                                            <p:txEl>
                                              <p:pRg st="2" end="2"/>
                                            </p:txEl>
                                          </p:spTgt>
                                        </p:tgtEl>
                                        <p:attrNameLst>
                                          <p:attrName>style.visibility</p:attrName>
                                        </p:attrNameLst>
                                      </p:cBhvr>
                                      <p:to>
                                        <p:strVal val="visible"/>
                                      </p:to>
                                    </p:set>
                                    <p:animEffect transition="in" filter="slide(fromBottom)">
                                      <p:cBhvr>
                                        <p:cTn id="29" dur="500"/>
                                        <p:tgtEl>
                                          <p:spTgt spid="18944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89446"/>
                                        </p:tgtEl>
                                        <p:attrNameLst>
                                          <p:attrName>style.visibility</p:attrName>
                                        </p:attrNameLst>
                                      </p:cBhvr>
                                      <p:to>
                                        <p:strVal val="visible"/>
                                      </p:to>
                                    </p:set>
                                    <p:animEffect transition="in" filter="box(in)">
                                      <p:cBhvr>
                                        <p:cTn id="34" dur="500"/>
                                        <p:tgtEl>
                                          <p:spTgt spid="189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WordArt 2">
            <a:extLst>
              <a:ext uri="{FF2B5EF4-FFF2-40B4-BE49-F238E27FC236}">
                <a16:creationId xmlns:a16="http://schemas.microsoft.com/office/drawing/2014/main" id="{EBD30D16-4801-446C-A48E-4ABECACE3B91}"/>
              </a:ext>
            </a:extLst>
          </p:cNvPr>
          <p:cNvSpPr>
            <a:spLocks noChangeArrowheads="1" noChangeShapeType="1" noTextEdit="1"/>
          </p:cNvSpPr>
          <p:nvPr/>
        </p:nvSpPr>
        <p:spPr bwMode="auto">
          <a:xfrm>
            <a:off x="1628775" y="304800"/>
            <a:ext cx="5534025"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kern="10">
                <a:solidFill>
                  <a:srgbClr val="336699"/>
                </a:solidFill>
                <a:effectLst>
                  <a:outerShdw dist="45791" dir="2021404" algn="ctr" rotWithShape="0">
                    <a:srgbClr val="B2B2B2">
                      <a:alpha val="79999"/>
                    </a:srgbClr>
                  </a:outerShdw>
                </a:effectLst>
                <a:latin typeface="VNI-Ariston" pitchFamily="2" charset="0"/>
              </a:rPr>
              <a:t>NUÙT NOÁI CHÆ CAÂU</a:t>
            </a:r>
          </a:p>
        </p:txBody>
      </p:sp>
      <p:sp>
        <p:nvSpPr>
          <p:cNvPr id="193540" name="Text Box 4">
            <a:extLst>
              <a:ext uri="{FF2B5EF4-FFF2-40B4-BE49-F238E27FC236}">
                <a16:creationId xmlns:a16="http://schemas.microsoft.com/office/drawing/2014/main" id="{3F0239F8-0549-4265-9685-730C1633ADC5}"/>
              </a:ext>
            </a:extLst>
          </p:cNvPr>
          <p:cNvSpPr txBox="1">
            <a:spLocks noChangeArrowheads="1"/>
          </p:cNvSpPr>
          <p:nvPr/>
        </p:nvSpPr>
        <p:spPr bwMode="auto">
          <a:xfrm>
            <a:off x="4419600" y="1524000"/>
            <a:ext cx="46482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FF0000"/>
                </a:solidFill>
                <a:latin typeface="VNI-Times" pitchFamily="2" charset="0"/>
              </a:rPr>
              <a:t>COÂNG DUÏNG</a:t>
            </a:r>
          </a:p>
          <a:p>
            <a:pPr eaLnBrk="1" hangingPunct="1">
              <a:spcBef>
                <a:spcPct val="50000"/>
              </a:spcBef>
            </a:pPr>
            <a:r>
              <a:rPr lang="en-US" altLang="en-US" sz="2400" b="1">
                <a:solidFill>
                  <a:srgbClr val="0000FF"/>
                </a:solidFill>
                <a:latin typeface="VNI-Times" pitchFamily="2" charset="0"/>
              </a:rPr>
              <a:t>   - Noái sôïi daây caâu caù.</a:t>
            </a:r>
          </a:p>
          <a:p>
            <a:pPr eaLnBrk="1" hangingPunct="1">
              <a:spcBef>
                <a:spcPct val="50000"/>
              </a:spcBef>
            </a:pPr>
            <a:r>
              <a:rPr lang="en-US" altLang="en-US" sz="2400" b="1">
                <a:solidFill>
                  <a:srgbClr val="0000FF"/>
                </a:solidFill>
                <a:latin typeface="VNI-Times" pitchFamily="2" charset="0"/>
              </a:rPr>
              <a:t>   - Duøng noái hai ñaàu daây coù theå khoâng cuøng tieát dieän.</a:t>
            </a:r>
          </a:p>
          <a:p>
            <a:pPr eaLnBrk="1" hangingPunct="1">
              <a:spcBef>
                <a:spcPct val="50000"/>
              </a:spcBef>
            </a:pPr>
            <a:r>
              <a:rPr lang="en-US" altLang="en-US" sz="2400" b="1">
                <a:solidFill>
                  <a:srgbClr val="0000FF"/>
                </a:solidFill>
                <a:latin typeface="VNI-Times" pitchFamily="2" charset="0"/>
              </a:rPr>
              <a:t>   - Duøng trong trang trí</a:t>
            </a:r>
          </a:p>
        </p:txBody>
      </p:sp>
      <p:pic>
        <p:nvPicPr>
          <p:cNvPr id="193541" name="Picture 5" descr="noi chi cau">
            <a:extLst>
              <a:ext uri="{FF2B5EF4-FFF2-40B4-BE49-F238E27FC236}">
                <a16:creationId xmlns:a16="http://schemas.microsoft.com/office/drawing/2014/main" id="{E7798CA8-8F45-426B-A291-886498F8E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2638"/>
            <a:ext cx="35814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2" name="Picture 6" descr="noichicau khoa song">
            <a:extLst>
              <a:ext uri="{FF2B5EF4-FFF2-40B4-BE49-F238E27FC236}">
                <a16:creationId xmlns:a16="http://schemas.microsoft.com/office/drawing/2014/main" id="{820EC6B9-E0C9-4207-A354-58DB5F713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962400"/>
            <a:ext cx="44196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93538"/>
                                        </p:tgtEl>
                                        <p:attrNameLst>
                                          <p:attrName>style.visibility</p:attrName>
                                        </p:attrNameLst>
                                      </p:cBhvr>
                                      <p:to>
                                        <p:strVal val="visible"/>
                                      </p:to>
                                    </p:set>
                                    <p:anim to="" calcmode="lin" valueType="num">
                                      <p:cBhvr>
                                        <p:cTn id="7" dur="1" fill="hold"/>
                                        <p:tgtEl>
                                          <p:spTgt spid="19353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93540">
                                            <p:txEl>
                                              <p:pRg st="0" end="0"/>
                                            </p:txEl>
                                          </p:spTgt>
                                        </p:tgtEl>
                                        <p:attrNameLst>
                                          <p:attrName>style.visibility</p:attrName>
                                        </p:attrNameLst>
                                      </p:cBhvr>
                                      <p:to>
                                        <p:strVal val="visible"/>
                                      </p:to>
                                    </p:set>
                                    <p:animEffect transition="in" filter="slide(fromBottom)">
                                      <p:cBhvr>
                                        <p:cTn id="12" dur="500"/>
                                        <p:tgtEl>
                                          <p:spTgt spid="19354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93540">
                                            <p:txEl>
                                              <p:pRg st="1" end="1"/>
                                            </p:txEl>
                                          </p:spTgt>
                                        </p:tgtEl>
                                        <p:attrNameLst>
                                          <p:attrName>style.visibility</p:attrName>
                                        </p:attrNameLst>
                                      </p:cBhvr>
                                      <p:to>
                                        <p:strVal val="visible"/>
                                      </p:to>
                                    </p:set>
                                    <p:animEffect transition="in" filter="slide(fromBottom)">
                                      <p:cBhvr>
                                        <p:cTn id="17" dur="500"/>
                                        <p:tgtEl>
                                          <p:spTgt spid="19354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93540">
                                            <p:txEl>
                                              <p:pRg st="2" end="2"/>
                                            </p:txEl>
                                          </p:spTgt>
                                        </p:tgtEl>
                                        <p:attrNameLst>
                                          <p:attrName>style.visibility</p:attrName>
                                        </p:attrNameLst>
                                      </p:cBhvr>
                                      <p:to>
                                        <p:strVal val="visible"/>
                                      </p:to>
                                    </p:set>
                                    <p:animEffect transition="in" filter="slide(fromBottom)">
                                      <p:cBhvr>
                                        <p:cTn id="22" dur="500"/>
                                        <p:tgtEl>
                                          <p:spTgt spid="19354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93540">
                                            <p:txEl>
                                              <p:pRg st="3" end="3"/>
                                            </p:txEl>
                                          </p:spTgt>
                                        </p:tgtEl>
                                        <p:attrNameLst>
                                          <p:attrName>style.visibility</p:attrName>
                                        </p:attrNameLst>
                                      </p:cBhvr>
                                      <p:to>
                                        <p:strVal val="visible"/>
                                      </p:to>
                                    </p:set>
                                    <p:animEffect transition="in" filter="slide(fromBottom)">
                                      <p:cBhvr>
                                        <p:cTn id="27" dur="500"/>
                                        <p:tgtEl>
                                          <p:spTgt spid="19354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93541"/>
                                        </p:tgtEl>
                                        <p:attrNameLst>
                                          <p:attrName>style.visibility</p:attrName>
                                        </p:attrNameLst>
                                      </p:cBhvr>
                                      <p:to>
                                        <p:strVal val="visible"/>
                                      </p:to>
                                    </p:set>
                                    <p:animEffect transition="in" filter="box(in)">
                                      <p:cBhvr>
                                        <p:cTn id="32" dur="500"/>
                                        <p:tgtEl>
                                          <p:spTgt spid="1935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93542"/>
                                        </p:tgtEl>
                                        <p:attrNameLst>
                                          <p:attrName>style.visibility</p:attrName>
                                        </p:attrNameLst>
                                      </p:cBhvr>
                                      <p:to>
                                        <p:strVal val="visible"/>
                                      </p:to>
                                    </p:set>
                                    <p:animEffect transition="in" filter="box(in)">
                                      <p:cBhvr>
                                        <p:cTn id="37" dur="500"/>
                                        <p:tgtEl>
                                          <p:spTgt spid="193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EA0D46D1-64B0-43DE-8A4D-28517C67BEBE}"/>
              </a:ext>
            </a:extLst>
          </p:cNvPr>
          <p:cNvSpPr>
            <a:spLocks noGrp="1" noChangeArrowheads="1"/>
          </p:cNvSpPr>
          <p:nvPr>
            <p:ph type="title"/>
          </p:nvPr>
        </p:nvSpPr>
        <p:spPr>
          <a:xfrm>
            <a:off x="1751013" y="457200"/>
            <a:ext cx="6481762" cy="685800"/>
          </a:xfrm>
          <a:noFill/>
        </p:spPr>
        <p:txBody>
          <a:bodyPr anchor="ctr"/>
          <a:lstStyle/>
          <a:p>
            <a:pPr eaLnBrk="1" hangingPunct="1"/>
            <a:r>
              <a:rPr lang="en-US" altLang="en-US" sz="2400" b="1">
                <a:solidFill>
                  <a:srgbClr val="0000FF"/>
                </a:solidFill>
              </a:rPr>
              <a:t>4. Bảng tín hiệu Morse (đối nhau)</a:t>
            </a:r>
          </a:p>
        </p:txBody>
      </p:sp>
      <p:sp>
        <p:nvSpPr>
          <p:cNvPr id="115715" name="Rectangle 3">
            <a:extLst>
              <a:ext uri="{FF2B5EF4-FFF2-40B4-BE49-F238E27FC236}">
                <a16:creationId xmlns:a16="http://schemas.microsoft.com/office/drawing/2014/main" id="{338FAB7C-FD2C-48E0-9109-07F74EA2F4E5}"/>
              </a:ext>
            </a:extLst>
          </p:cNvPr>
          <p:cNvSpPr>
            <a:spLocks noChangeArrowheads="1"/>
          </p:cNvSpPr>
          <p:nvPr/>
        </p:nvSpPr>
        <p:spPr bwMode="auto">
          <a:xfrm>
            <a:off x="1981200" y="19050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b="1">
                <a:latin typeface="Arial" panose="020B0604020202020204" pitchFamily="34" charset="0"/>
              </a:rPr>
              <a:t>BẢNG 1</a:t>
            </a:r>
            <a:r>
              <a:rPr lang="en-US" altLang="en-US">
                <a:latin typeface="Arial" panose="020B0604020202020204" pitchFamily="34" charset="0"/>
              </a:rPr>
              <a:t> </a:t>
            </a:r>
          </a:p>
        </p:txBody>
      </p:sp>
      <p:sp>
        <p:nvSpPr>
          <p:cNvPr id="115716" name="Rectangle 4">
            <a:extLst>
              <a:ext uri="{FF2B5EF4-FFF2-40B4-BE49-F238E27FC236}">
                <a16:creationId xmlns:a16="http://schemas.microsoft.com/office/drawing/2014/main" id="{98789F7B-AE31-4FC0-A312-6DD2FF1F70AC}"/>
              </a:ext>
            </a:extLst>
          </p:cNvPr>
          <p:cNvSpPr>
            <a:spLocks noChangeArrowheads="1"/>
          </p:cNvSpPr>
          <p:nvPr/>
        </p:nvSpPr>
        <p:spPr bwMode="auto">
          <a:xfrm>
            <a:off x="1066800" y="2362200"/>
            <a:ext cx="2895600" cy="1676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5717" name="Rectangle 5">
            <a:extLst>
              <a:ext uri="{FF2B5EF4-FFF2-40B4-BE49-F238E27FC236}">
                <a16:creationId xmlns:a16="http://schemas.microsoft.com/office/drawing/2014/main" id="{1E15C7FB-35D2-4311-89BA-3753E7B40A2F}"/>
              </a:ext>
            </a:extLst>
          </p:cNvPr>
          <p:cNvSpPr>
            <a:spLocks noChangeArrowheads="1"/>
          </p:cNvSpPr>
          <p:nvPr/>
        </p:nvSpPr>
        <p:spPr bwMode="auto">
          <a:xfrm>
            <a:off x="1371600" y="2590800"/>
            <a:ext cx="2254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50825" algn="l"/>
              </a:tabLst>
              <a:defRPr>
                <a:solidFill>
                  <a:schemeClr val="tx1"/>
                </a:solidFill>
                <a:latin typeface="Verdana" panose="020B0604030504040204" pitchFamily="34" charset="0"/>
              </a:defRPr>
            </a:lvl1pPr>
            <a:lvl2pPr marL="742950" indent="-285750">
              <a:tabLst>
                <a:tab pos="250825" algn="l"/>
              </a:tabLst>
              <a:defRPr>
                <a:solidFill>
                  <a:schemeClr val="tx1"/>
                </a:solidFill>
                <a:latin typeface="Verdana" panose="020B0604030504040204" pitchFamily="34" charset="0"/>
              </a:defRPr>
            </a:lvl2pPr>
            <a:lvl3pPr marL="1143000" indent="-228600">
              <a:tabLst>
                <a:tab pos="250825" algn="l"/>
              </a:tabLst>
              <a:defRPr>
                <a:solidFill>
                  <a:schemeClr val="tx1"/>
                </a:solidFill>
                <a:latin typeface="Verdana" panose="020B0604030504040204" pitchFamily="34" charset="0"/>
              </a:defRPr>
            </a:lvl3pPr>
            <a:lvl4pPr marL="1600200" indent="-228600">
              <a:tabLst>
                <a:tab pos="250825" algn="l"/>
              </a:tabLst>
              <a:defRPr>
                <a:solidFill>
                  <a:schemeClr val="tx1"/>
                </a:solidFill>
                <a:latin typeface="Verdana" panose="020B0604030504040204" pitchFamily="34" charset="0"/>
              </a:defRPr>
            </a:lvl4pPr>
            <a:lvl5pPr marL="2057400" indent="-228600">
              <a:tabLst>
                <a:tab pos="250825"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50825"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50825"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50825"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50825" algn="l"/>
              </a:tabLst>
              <a:defRPr>
                <a:solidFill>
                  <a:schemeClr val="tx1"/>
                </a:solidFill>
                <a:latin typeface="Verdana" panose="020B0604030504040204" pitchFamily="34" charset="0"/>
              </a:defRPr>
            </a:lvl9pPr>
          </a:lstStyle>
          <a:p>
            <a:r>
              <a:rPr lang="en-US" altLang="en-US" b="1">
                <a:solidFill>
                  <a:srgbClr val="0000FF"/>
                </a:solidFill>
                <a:latin typeface="VnBodoni" pitchFamily="2" charset="0"/>
              </a:rPr>
              <a:t>E 	 .	 T     _</a:t>
            </a:r>
          </a:p>
          <a:p>
            <a:r>
              <a:rPr lang="en-US" altLang="en-US" b="1">
                <a:solidFill>
                  <a:srgbClr val="0000FF"/>
                </a:solidFill>
                <a:latin typeface="VnBodoni" pitchFamily="2" charset="0"/>
              </a:rPr>
              <a:t>I  . .	 M    _ _</a:t>
            </a:r>
          </a:p>
          <a:p>
            <a:r>
              <a:rPr lang="en-US" altLang="en-US" b="1">
                <a:solidFill>
                  <a:srgbClr val="0000FF"/>
                </a:solidFill>
                <a:latin typeface="VnBodoni" pitchFamily="2" charset="0"/>
              </a:rPr>
              <a:t>S  . . .	 O     _ _ _</a:t>
            </a:r>
          </a:p>
          <a:p>
            <a:r>
              <a:rPr lang="en-US" altLang="en-US" b="1">
                <a:solidFill>
                  <a:srgbClr val="0000FF"/>
                </a:solidFill>
                <a:latin typeface="VnBodoni" pitchFamily="2" charset="0"/>
              </a:rPr>
              <a:t>H . . . .	 CH _ _ _ _</a:t>
            </a:r>
          </a:p>
        </p:txBody>
      </p:sp>
      <p:sp>
        <p:nvSpPr>
          <p:cNvPr id="115718" name="Rectangle 6">
            <a:extLst>
              <a:ext uri="{FF2B5EF4-FFF2-40B4-BE49-F238E27FC236}">
                <a16:creationId xmlns:a16="http://schemas.microsoft.com/office/drawing/2014/main" id="{C6D1DE8A-1E45-4969-BC2B-2F040AC3DC93}"/>
              </a:ext>
            </a:extLst>
          </p:cNvPr>
          <p:cNvSpPr>
            <a:spLocks noChangeArrowheads="1"/>
          </p:cNvSpPr>
          <p:nvPr/>
        </p:nvSpPr>
        <p:spPr bwMode="auto">
          <a:xfrm>
            <a:off x="6400800" y="1919288"/>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b="1">
                <a:latin typeface="Arial" panose="020B0604020202020204" pitchFamily="34" charset="0"/>
              </a:rPr>
              <a:t>BẢNG 2</a:t>
            </a:r>
          </a:p>
        </p:txBody>
      </p:sp>
      <p:sp>
        <p:nvSpPr>
          <p:cNvPr id="115719" name="Rectangle 7">
            <a:extLst>
              <a:ext uri="{FF2B5EF4-FFF2-40B4-BE49-F238E27FC236}">
                <a16:creationId xmlns:a16="http://schemas.microsoft.com/office/drawing/2014/main" id="{00060EB7-CDEB-4679-B447-5BAE767CBFCC}"/>
              </a:ext>
            </a:extLst>
          </p:cNvPr>
          <p:cNvSpPr>
            <a:spLocks noChangeArrowheads="1"/>
          </p:cNvSpPr>
          <p:nvPr/>
        </p:nvSpPr>
        <p:spPr bwMode="auto">
          <a:xfrm>
            <a:off x="5562600" y="2362200"/>
            <a:ext cx="2743200" cy="1676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5720" name="Rectangle 8">
            <a:extLst>
              <a:ext uri="{FF2B5EF4-FFF2-40B4-BE49-F238E27FC236}">
                <a16:creationId xmlns:a16="http://schemas.microsoft.com/office/drawing/2014/main" id="{46E204E5-53DB-437C-9B4F-9B5AE4B31B7C}"/>
              </a:ext>
            </a:extLst>
          </p:cNvPr>
          <p:cNvSpPr>
            <a:spLocks noChangeArrowheads="1"/>
          </p:cNvSpPr>
          <p:nvPr/>
        </p:nvSpPr>
        <p:spPr bwMode="auto">
          <a:xfrm>
            <a:off x="5830888" y="2743200"/>
            <a:ext cx="22447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98450" algn="l"/>
                <a:tab pos="1149350" algn="l"/>
                <a:tab pos="1489075" algn="l"/>
              </a:tabLst>
              <a:defRPr>
                <a:solidFill>
                  <a:schemeClr val="tx1"/>
                </a:solidFill>
                <a:latin typeface="Verdana" panose="020B0604030504040204" pitchFamily="34" charset="0"/>
              </a:defRPr>
            </a:lvl1pPr>
            <a:lvl2pPr marL="742950" indent="-285750">
              <a:tabLst>
                <a:tab pos="298450" algn="l"/>
                <a:tab pos="1149350" algn="l"/>
                <a:tab pos="1489075" algn="l"/>
              </a:tabLst>
              <a:defRPr>
                <a:solidFill>
                  <a:schemeClr val="tx1"/>
                </a:solidFill>
                <a:latin typeface="Verdana" panose="020B0604030504040204" pitchFamily="34" charset="0"/>
              </a:defRPr>
            </a:lvl2pPr>
            <a:lvl3pPr marL="1143000" indent="-228600">
              <a:tabLst>
                <a:tab pos="298450" algn="l"/>
                <a:tab pos="1149350" algn="l"/>
                <a:tab pos="1489075" algn="l"/>
              </a:tabLst>
              <a:defRPr>
                <a:solidFill>
                  <a:schemeClr val="tx1"/>
                </a:solidFill>
                <a:latin typeface="Verdana" panose="020B0604030504040204" pitchFamily="34" charset="0"/>
              </a:defRPr>
            </a:lvl3pPr>
            <a:lvl4pPr marL="1600200" indent="-228600">
              <a:tabLst>
                <a:tab pos="298450" algn="l"/>
                <a:tab pos="1149350" algn="l"/>
                <a:tab pos="1489075" algn="l"/>
              </a:tabLst>
              <a:defRPr>
                <a:solidFill>
                  <a:schemeClr val="tx1"/>
                </a:solidFill>
                <a:latin typeface="Verdana" panose="020B0604030504040204" pitchFamily="34" charset="0"/>
              </a:defRPr>
            </a:lvl4pPr>
            <a:lvl5pPr marL="2057400" indent="-228600">
              <a:tabLst>
                <a:tab pos="298450" algn="l"/>
                <a:tab pos="1149350" algn="l"/>
                <a:tab pos="1489075"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98450" algn="l"/>
                <a:tab pos="1149350" algn="l"/>
                <a:tab pos="1489075"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98450" algn="l"/>
                <a:tab pos="1149350" algn="l"/>
                <a:tab pos="1489075"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98450" algn="l"/>
                <a:tab pos="1149350" algn="l"/>
                <a:tab pos="1489075"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98450" algn="l"/>
                <a:tab pos="1149350" algn="l"/>
                <a:tab pos="1489075" algn="l"/>
              </a:tabLst>
              <a:defRPr>
                <a:solidFill>
                  <a:schemeClr val="tx1"/>
                </a:solidFill>
                <a:latin typeface="Verdana" panose="020B0604030504040204" pitchFamily="34" charset="0"/>
              </a:defRPr>
            </a:lvl9pPr>
          </a:lstStyle>
          <a:p>
            <a:r>
              <a:rPr lang="en-US" altLang="en-US" b="1">
                <a:solidFill>
                  <a:srgbClr val="0000FF"/>
                </a:solidFill>
                <a:latin typeface="VnBodoni" pitchFamily="2" charset="0"/>
              </a:rPr>
              <a:t>A 	. _	N 	_ .</a:t>
            </a:r>
          </a:p>
          <a:p>
            <a:r>
              <a:rPr lang="en-US" altLang="en-US" b="1">
                <a:solidFill>
                  <a:srgbClr val="0000FF"/>
                </a:solidFill>
                <a:latin typeface="VnBodoni" pitchFamily="2" charset="0"/>
              </a:rPr>
              <a:t>U 	. . _	D 	_ . . </a:t>
            </a:r>
          </a:p>
          <a:p>
            <a:r>
              <a:rPr lang="en-US" altLang="en-US" b="1">
                <a:solidFill>
                  <a:srgbClr val="0000FF"/>
                </a:solidFill>
                <a:latin typeface="VnBodoni" pitchFamily="2" charset="0"/>
              </a:rPr>
              <a:t>V 	. . . _	B 	_ . . . </a:t>
            </a:r>
          </a:p>
        </p:txBody>
      </p:sp>
      <p:sp>
        <p:nvSpPr>
          <p:cNvPr id="115721" name="Rectangle 9">
            <a:extLst>
              <a:ext uri="{FF2B5EF4-FFF2-40B4-BE49-F238E27FC236}">
                <a16:creationId xmlns:a16="http://schemas.microsoft.com/office/drawing/2014/main" id="{3A8B7D95-9AB7-4AC5-A5E7-A7A6B8543DD2}"/>
              </a:ext>
            </a:extLst>
          </p:cNvPr>
          <p:cNvSpPr>
            <a:spLocks noChangeArrowheads="1"/>
          </p:cNvSpPr>
          <p:nvPr/>
        </p:nvSpPr>
        <p:spPr bwMode="auto">
          <a:xfrm>
            <a:off x="990600" y="4953000"/>
            <a:ext cx="2895600" cy="1143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endParaRPr lang="en-US" altLang="en-US">
              <a:solidFill>
                <a:srgbClr val="0000FF"/>
              </a:solidFill>
            </a:endParaRPr>
          </a:p>
        </p:txBody>
      </p:sp>
      <p:sp>
        <p:nvSpPr>
          <p:cNvPr id="115722" name="Rectangle 10">
            <a:extLst>
              <a:ext uri="{FF2B5EF4-FFF2-40B4-BE49-F238E27FC236}">
                <a16:creationId xmlns:a16="http://schemas.microsoft.com/office/drawing/2014/main" id="{7F8F8B5C-58ED-42B1-9F69-1E2D2FDFEF7F}"/>
              </a:ext>
            </a:extLst>
          </p:cNvPr>
          <p:cNvSpPr>
            <a:spLocks noChangeArrowheads="1"/>
          </p:cNvSpPr>
          <p:nvPr/>
        </p:nvSpPr>
        <p:spPr bwMode="auto">
          <a:xfrm>
            <a:off x="1219200" y="5105400"/>
            <a:ext cx="2438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55588" algn="l"/>
                <a:tab pos="893763" algn="l"/>
                <a:tab pos="1276350" algn="l"/>
              </a:tabLst>
              <a:defRPr>
                <a:solidFill>
                  <a:schemeClr val="tx1"/>
                </a:solidFill>
                <a:latin typeface="Verdana" panose="020B0604030504040204" pitchFamily="34" charset="0"/>
              </a:defRPr>
            </a:lvl1pPr>
            <a:lvl2pPr marL="742950" indent="-285750">
              <a:tabLst>
                <a:tab pos="255588" algn="l"/>
                <a:tab pos="893763" algn="l"/>
                <a:tab pos="1276350" algn="l"/>
              </a:tabLst>
              <a:defRPr>
                <a:solidFill>
                  <a:schemeClr val="tx1"/>
                </a:solidFill>
                <a:latin typeface="Verdana" panose="020B0604030504040204" pitchFamily="34" charset="0"/>
              </a:defRPr>
            </a:lvl2pPr>
            <a:lvl3pPr marL="1143000" indent="-228600">
              <a:tabLst>
                <a:tab pos="255588" algn="l"/>
                <a:tab pos="893763" algn="l"/>
                <a:tab pos="1276350" algn="l"/>
              </a:tabLst>
              <a:defRPr>
                <a:solidFill>
                  <a:schemeClr val="tx1"/>
                </a:solidFill>
                <a:latin typeface="Verdana" panose="020B0604030504040204" pitchFamily="34" charset="0"/>
              </a:defRPr>
            </a:lvl3pPr>
            <a:lvl4pPr marL="1600200" indent="-228600">
              <a:tabLst>
                <a:tab pos="255588" algn="l"/>
                <a:tab pos="893763" algn="l"/>
                <a:tab pos="1276350" algn="l"/>
              </a:tabLst>
              <a:defRPr>
                <a:solidFill>
                  <a:schemeClr val="tx1"/>
                </a:solidFill>
                <a:latin typeface="Verdana" panose="020B0604030504040204" pitchFamily="34" charset="0"/>
              </a:defRPr>
            </a:lvl4pPr>
            <a:lvl5pPr marL="2057400" indent="-228600">
              <a:tabLst>
                <a:tab pos="255588" algn="l"/>
                <a:tab pos="893763" algn="l"/>
                <a:tab pos="127635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55588" algn="l"/>
                <a:tab pos="893763" algn="l"/>
                <a:tab pos="127635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55588" algn="l"/>
                <a:tab pos="893763" algn="l"/>
                <a:tab pos="127635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55588" algn="l"/>
                <a:tab pos="893763" algn="l"/>
                <a:tab pos="127635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55588" algn="l"/>
                <a:tab pos="893763" algn="l"/>
                <a:tab pos="1276350" algn="l"/>
              </a:tabLst>
              <a:defRPr>
                <a:solidFill>
                  <a:schemeClr val="tx1"/>
                </a:solidFill>
                <a:latin typeface="Verdana" panose="020B0604030504040204" pitchFamily="34" charset="0"/>
              </a:defRPr>
            </a:lvl9pPr>
          </a:lstStyle>
          <a:p>
            <a:r>
              <a:rPr lang="en-US" altLang="en-US" b="1">
                <a:solidFill>
                  <a:srgbClr val="0000FF"/>
                </a:solidFill>
                <a:latin typeface="VnBodoni" pitchFamily="2" charset="0"/>
              </a:rPr>
              <a:t>R 	. _ .      	K	_ . _</a:t>
            </a:r>
          </a:p>
          <a:p>
            <a:r>
              <a:rPr lang="en-US" altLang="en-US" b="1">
                <a:solidFill>
                  <a:srgbClr val="0000FF"/>
                </a:solidFill>
                <a:latin typeface="VnBodoni" pitchFamily="2" charset="0"/>
              </a:rPr>
              <a:t>L 	. _ . . 	Y 	_ . _ _</a:t>
            </a:r>
          </a:p>
          <a:p>
            <a:r>
              <a:rPr lang="en-US" altLang="en-US" b="1">
                <a:solidFill>
                  <a:srgbClr val="0000FF"/>
                </a:solidFill>
                <a:latin typeface="VnBodoni" pitchFamily="2" charset="0"/>
              </a:rPr>
              <a:t>F 	. . _ . 	Q 	_ _ . _</a:t>
            </a:r>
          </a:p>
        </p:txBody>
      </p:sp>
      <p:sp>
        <p:nvSpPr>
          <p:cNvPr id="115723" name="Rectangle 11">
            <a:extLst>
              <a:ext uri="{FF2B5EF4-FFF2-40B4-BE49-F238E27FC236}">
                <a16:creationId xmlns:a16="http://schemas.microsoft.com/office/drawing/2014/main" id="{A6114BA3-17D7-4A13-B671-94421219A594}"/>
              </a:ext>
            </a:extLst>
          </p:cNvPr>
          <p:cNvSpPr>
            <a:spLocks noChangeArrowheads="1"/>
          </p:cNvSpPr>
          <p:nvPr/>
        </p:nvSpPr>
        <p:spPr bwMode="auto">
          <a:xfrm>
            <a:off x="1860550" y="44196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b="1">
                <a:latin typeface="Arial" panose="020B0604020202020204" pitchFamily="34" charset="0"/>
              </a:rPr>
              <a:t>BẢNG 3</a:t>
            </a:r>
            <a:r>
              <a:rPr lang="en-US" altLang="en-US">
                <a:latin typeface="Arial" panose="020B0604020202020204" pitchFamily="34" charset="0"/>
              </a:rPr>
              <a:t> </a:t>
            </a:r>
          </a:p>
        </p:txBody>
      </p:sp>
      <p:sp>
        <p:nvSpPr>
          <p:cNvPr id="115724" name="Rectangle 12">
            <a:extLst>
              <a:ext uri="{FF2B5EF4-FFF2-40B4-BE49-F238E27FC236}">
                <a16:creationId xmlns:a16="http://schemas.microsoft.com/office/drawing/2014/main" id="{4E0ADF88-A2C5-477A-AC74-89C6179789E1}"/>
              </a:ext>
            </a:extLst>
          </p:cNvPr>
          <p:cNvSpPr>
            <a:spLocks noChangeArrowheads="1"/>
          </p:cNvSpPr>
          <p:nvPr/>
        </p:nvSpPr>
        <p:spPr bwMode="auto">
          <a:xfrm>
            <a:off x="5562600" y="4953000"/>
            <a:ext cx="2667000" cy="1143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5725" name="Rectangle 13">
            <a:extLst>
              <a:ext uri="{FF2B5EF4-FFF2-40B4-BE49-F238E27FC236}">
                <a16:creationId xmlns:a16="http://schemas.microsoft.com/office/drawing/2014/main" id="{CFCEA79A-FADC-4C07-8F6E-259C63700122}"/>
              </a:ext>
            </a:extLst>
          </p:cNvPr>
          <p:cNvSpPr>
            <a:spLocks noChangeArrowheads="1"/>
          </p:cNvSpPr>
          <p:nvPr/>
        </p:nvSpPr>
        <p:spPr bwMode="auto">
          <a:xfrm>
            <a:off x="5791200" y="5257800"/>
            <a:ext cx="218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339725" algn="l"/>
                <a:tab pos="1149350" algn="l"/>
                <a:tab pos="1403350" algn="l"/>
              </a:tabLst>
              <a:defRPr>
                <a:solidFill>
                  <a:schemeClr val="tx1"/>
                </a:solidFill>
                <a:latin typeface="Verdana" panose="020B0604030504040204" pitchFamily="34" charset="0"/>
              </a:defRPr>
            </a:lvl1pPr>
            <a:lvl2pPr marL="742950" indent="-285750">
              <a:tabLst>
                <a:tab pos="339725" algn="l"/>
                <a:tab pos="1149350" algn="l"/>
                <a:tab pos="1403350" algn="l"/>
              </a:tabLst>
              <a:defRPr>
                <a:solidFill>
                  <a:schemeClr val="tx1"/>
                </a:solidFill>
                <a:latin typeface="Verdana" panose="020B0604030504040204" pitchFamily="34" charset="0"/>
              </a:defRPr>
            </a:lvl2pPr>
            <a:lvl3pPr marL="1143000" indent="-228600">
              <a:tabLst>
                <a:tab pos="339725" algn="l"/>
                <a:tab pos="1149350" algn="l"/>
                <a:tab pos="1403350" algn="l"/>
              </a:tabLst>
              <a:defRPr>
                <a:solidFill>
                  <a:schemeClr val="tx1"/>
                </a:solidFill>
                <a:latin typeface="Verdana" panose="020B0604030504040204" pitchFamily="34" charset="0"/>
              </a:defRPr>
            </a:lvl3pPr>
            <a:lvl4pPr marL="1600200" indent="-228600">
              <a:tabLst>
                <a:tab pos="339725" algn="l"/>
                <a:tab pos="1149350" algn="l"/>
                <a:tab pos="1403350" algn="l"/>
              </a:tabLst>
              <a:defRPr>
                <a:solidFill>
                  <a:schemeClr val="tx1"/>
                </a:solidFill>
                <a:latin typeface="Verdana" panose="020B0604030504040204" pitchFamily="34" charset="0"/>
              </a:defRPr>
            </a:lvl4pPr>
            <a:lvl5pPr marL="2057400" indent="-228600">
              <a:tabLst>
                <a:tab pos="339725" algn="l"/>
                <a:tab pos="1149350" algn="l"/>
                <a:tab pos="140335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339725" algn="l"/>
                <a:tab pos="1149350" algn="l"/>
                <a:tab pos="140335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339725" algn="l"/>
                <a:tab pos="1149350" algn="l"/>
                <a:tab pos="140335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339725" algn="l"/>
                <a:tab pos="1149350" algn="l"/>
                <a:tab pos="140335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339725" algn="l"/>
                <a:tab pos="1149350" algn="l"/>
                <a:tab pos="1403350" algn="l"/>
              </a:tabLst>
              <a:defRPr>
                <a:solidFill>
                  <a:schemeClr val="tx1"/>
                </a:solidFill>
                <a:latin typeface="Verdana" panose="020B0604030504040204" pitchFamily="34" charset="0"/>
              </a:defRPr>
            </a:lvl9pPr>
          </a:lstStyle>
          <a:p>
            <a:r>
              <a:rPr lang="en-US" altLang="en-US" b="1">
                <a:solidFill>
                  <a:srgbClr val="0000FF"/>
                </a:solidFill>
                <a:latin typeface="VnBodoni" pitchFamily="2" charset="0"/>
              </a:rPr>
              <a:t>W 	. _ _	G	 _ _ . </a:t>
            </a:r>
          </a:p>
          <a:p>
            <a:r>
              <a:rPr lang="en-US" altLang="en-US" b="1">
                <a:solidFill>
                  <a:srgbClr val="0000FF"/>
                </a:solidFill>
                <a:latin typeface="VnBodoni" pitchFamily="2" charset="0"/>
              </a:rPr>
              <a:t>P 	. _ _ .	X  _ . . _</a:t>
            </a:r>
          </a:p>
        </p:txBody>
      </p:sp>
      <p:sp>
        <p:nvSpPr>
          <p:cNvPr id="115726" name="Rectangle 14">
            <a:extLst>
              <a:ext uri="{FF2B5EF4-FFF2-40B4-BE49-F238E27FC236}">
                <a16:creationId xmlns:a16="http://schemas.microsoft.com/office/drawing/2014/main" id="{12B19159-E04E-43D5-9DA7-C707A1B55D6F}"/>
              </a:ext>
            </a:extLst>
          </p:cNvPr>
          <p:cNvSpPr>
            <a:spLocks noChangeArrowheads="1"/>
          </p:cNvSpPr>
          <p:nvPr/>
        </p:nvSpPr>
        <p:spPr bwMode="auto">
          <a:xfrm>
            <a:off x="6324600" y="441960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eaLnBrk="1" hangingPunct="1"/>
            <a:r>
              <a:rPr lang="en-US" altLang="en-US" b="1">
                <a:latin typeface="Arial" panose="020B0604020202020204" pitchFamily="34" charset="0"/>
              </a:rPr>
              <a:t>BẢNG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additive="base">
                                        <p:cTn id="7" dur="1000" fill="hold"/>
                                        <p:tgtEl>
                                          <p:spTgt spid="115714"/>
                                        </p:tgtEl>
                                        <p:attrNameLst>
                                          <p:attrName>ppt_x</p:attrName>
                                        </p:attrNameLst>
                                      </p:cBhvr>
                                      <p:tavLst>
                                        <p:tav tm="0">
                                          <p:val>
                                            <p:strVal val="#ppt_x"/>
                                          </p:val>
                                        </p:tav>
                                        <p:tav tm="100000">
                                          <p:val>
                                            <p:strVal val="#ppt_x"/>
                                          </p:val>
                                        </p:tav>
                                      </p:tavLst>
                                    </p:anim>
                                    <p:anim calcmode="lin" valueType="num">
                                      <p:cBhvr additive="base">
                                        <p:cTn id="8" dur="1000" fill="hold"/>
                                        <p:tgtEl>
                                          <p:spTgt spid="1157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15715"/>
                                        </p:tgtEl>
                                        <p:attrNameLst>
                                          <p:attrName>style.visibility</p:attrName>
                                        </p:attrNameLst>
                                      </p:cBhvr>
                                      <p:to>
                                        <p:strVal val="visible"/>
                                      </p:to>
                                    </p:set>
                                    <p:anim calcmode="lin" valueType="num">
                                      <p:cBhvr additive="base">
                                        <p:cTn id="13" dur="1000" fill="hold"/>
                                        <p:tgtEl>
                                          <p:spTgt spid="115715"/>
                                        </p:tgtEl>
                                        <p:attrNameLst>
                                          <p:attrName>ppt_x</p:attrName>
                                        </p:attrNameLst>
                                      </p:cBhvr>
                                      <p:tavLst>
                                        <p:tav tm="0">
                                          <p:val>
                                            <p:strVal val="#ppt_x"/>
                                          </p:val>
                                        </p:tav>
                                        <p:tav tm="100000">
                                          <p:val>
                                            <p:strVal val="#ppt_x"/>
                                          </p:val>
                                        </p:tav>
                                      </p:tavLst>
                                    </p:anim>
                                    <p:anim calcmode="lin" valueType="num">
                                      <p:cBhvr additive="base">
                                        <p:cTn id="14" dur="1000" fill="hold"/>
                                        <p:tgtEl>
                                          <p:spTgt spid="115715"/>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115716"/>
                                        </p:tgtEl>
                                        <p:attrNameLst>
                                          <p:attrName>style.visibility</p:attrName>
                                        </p:attrNameLst>
                                      </p:cBhvr>
                                      <p:to>
                                        <p:strVal val="visible"/>
                                      </p:to>
                                    </p:set>
                                    <p:anim calcmode="lin" valueType="num">
                                      <p:cBhvr additive="base">
                                        <p:cTn id="17" dur="1000" fill="hold"/>
                                        <p:tgtEl>
                                          <p:spTgt spid="115716"/>
                                        </p:tgtEl>
                                        <p:attrNameLst>
                                          <p:attrName>ppt_x</p:attrName>
                                        </p:attrNameLst>
                                      </p:cBhvr>
                                      <p:tavLst>
                                        <p:tav tm="0">
                                          <p:val>
                                            <p:strVal val="#ppt_x"/>
                                          </p:val>
                                        </p:tav>
                                        <p:tav tm="100000">
                                          <p:val>
                                            <p:strVal val="#ppt_x"/>
                                          </p:val>
                                        </p:tav>
                                      </p:tavLst>
                                    </p:anim>
                                    <p:anim calcmode="lin" valueType="num">
                                      <p:cBhvr additive="base">
                                        <p:cTn id="18" dur="1000" fill="hold"/>
                                        <p:tgtEl>
                                          <p:spTgt spid="115716"/>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115717"/>
                                        </p:tgtEl>
                                        <p:attrNameLst>
                                          <p:attrName>style.visibility</p:attrName>
                                        </p:attrNameLst>
                                      </p:cBhvr>
                                      <p:to>
                                        <p:strVal val="visible"/>
                                      </p:to>
                                    </p:set>
                                    <p:anim calcmode="lin" valueType="num">
                                      <p:cBhvr additive="base">
                                        <p:cTn id="21" dur="1000" fill="hold"/>
                                        <p:tgtEl>
                                          <p:spTgt spid="115717"/>
                                        </p:tgtEl>
                                        <p:attrNameLst>
                                          <p:attrName>ppt_x</p:attrName>
                                        </p:attrNameLst>
                                      </p:cBhvr>
                                      <p:tavLst>
                                        <p:tav tm="0">
                                          <p:val>
                                            <p:strVal val="#ppt_x"/>
                                          </p:val>
                                        </p:tav>
                                        <p:tav tm="100000">
                                          <p:val>
                                            <p:strVal val="#ppt_x"/>
                                          </p:val>
                                        </p:tav>
                                      </p:tavLst>
                                    </p:anim>
                                    <p:anim calcmode="lin" valueType="num">
                                      <p:cBhvr additive="base">
                                        <p:cTn id="22" dur="1000" fill="hold"/>
                                        <p:tgtEl>
                                          <p:spTgt spid="11571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115718"/>
                                        </p:tgtEl>
                                        <p:attrNameLst>
                                          <p:attrName>style.visibility</p:attrName>
                                        </p:attrNameLst>
                                      </p:cBhvr>
                                      <p:to>
                                        <p:strVal val="visible"/>
                                      </p:to>
                                    </p:set>
                                    <p:anim calcmode="lin" valueType="num">
                                      <p:cBhvr additive="base">
                                        <p:cTn id="27" dur="1000" fill="hold"/>
                                        <p:tgtEl>
                                          <p:spTgt spid="115718"/>
                                        </p:tgtEl>
                                        <p:attrNameLst>
                                          <p:attrName>ppt_x</p:attrName>
                                        </p:attrNameLst>
                                      </p:cBhvr>
                                      <p:tavLst>
                                        <p:tav tm="0">
                                          <p:val>
                                            <p:strVal val="#ppt_x"/>
                                          </p:val>
                                        </p:tav>
                                        <p:tav tm="100000">
                                          <p:val>
                                            <p:strVal val="#ppt_x"/>
                                          </p:val>
                                        </p:tav>
                                      </p:tavLst>
                                    </p:anim>
                                    <p:anim calcmode="lin" valueType="num">
                                      <p:cBhvr additive="base">
                                        <p:cTn id="28" dur="1000" fill="hold"/>
                                        <p:tgtEl>
                                          <p:spTgt spid="115718"/>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115719"/>
                                        </p:tgtEl>
                                        <p:attrNameLst>
                                          <p:attrName>style.visibility</p:attrName>
                                        </p:attrNameLst>
                                      </p:cBhvr>
                                      <p:to>
                                        <p:strVal val="visible"/>
                                      </p:to>
                                    </p:set>
                                    <p:anim calcmode="lin" valueType="num">
                                      <p:cBhvr additive="base">
                                        <p:cTn id="31" dur="1000" fill="hold"/>
                                        <p:tgtEl>
                                          <p:spTgt spid="115719"/>
                                        </p:tgtEl>
                                        <p:attrNameLst>
                                          <p:attrName>ppt_x</p:attrName>
                                        </p:attrNameLst>
                                      </p:cBhvr>
                                      <p:tavLst>
                                        <p:tav tm="0">
                                          <p:val>
                                            <p:strVal val="#ppt_x"/>
                                          </p:val>
                                        </p:tav>
                                        <p:tav tm="100000">
                                          <p:val>
                                            <p:strVal val="#ppt_x"/>
                                          </p:val>
                                        </p:tav>
                                      </p:tavLst>
                                    </p:anim>
                                    <p:anim calcmode="lin" valueType="num">
                                      <p:cBhvr additive="base">
                                        <p:cTn id="32" dur="1000" fill="hold"/>
                                        <p:tgtEl>
                                          <p:spTgt spid="115719"/>
                                        </p:tgtEl>
                                        <p:attrNameLst>
                                          <p:attrName>ppt_y</p:attrName>
                                        </p:attrNameLst>
                                      </p:cBhvr>
                                      <p:tavLst>
                                        <p:tav tm="0">
                                          <p:val>
                                            <p:strVal val="1+#ppt_h/2"/>
                                          </p:val>
                                        </p:tav>
                                        <p:tav tm="100000">
                                          <p:val>
                                            <p:strVal val="#ppt_y"/>
                                          </p:val>
                                        </p:tav>
                                      </p:tavLst>
                                    </p:anim>
                                  </p:childTnLst>
                                </p:cTn>
                              </p:par>
                              <p:par>
                                <p:cTn id="33" presetID="7" presetClass="entr" presetSubtype="4" fill="hold" grpId="0" nodeType="withEffect">
                                  <p:stCondLst>
                                    <p:cond delay="0"/>
                                  </p:stCondLst>
                                  <p:childTnLst>
                                    <p:set>
                                      <p:cBhvr>
                                        <p:cTn id="34" dur="1" fill="hold">
                                          <p:stCondLst>
                                            <p:cond delay="0"/>
                                          </p:stCondLst>
                                        </p:cTn>
                                        <p:tgtEl>
                                          <p:spTgt spid="115720"/>
                                        </p:tgtEl>
                                        <p:attrNameLst>
                                          <p:attrName>style.visibility</p:attrName>
                                        </p:attrNameLst>
                                      </p:cBhvr>
                                      <p:to>
                                        <p:strVal val="visible"/>
                                      </p:to>
                                    </p:set>
                                    <p:anim calcmode="lin" valueType="num">
                                      <p:cBhvr additive="base">
                                        <p:cTn id="35" dur="1000" fill="hold"/>
                                        <p:tgtEl>
                                          <p:spTgt spid="115720"/>
                                        </p:tgtEl>
                                        <p:attrNameLst>
                                          <p:attrName>ppt_x</p:attrName>
                                        </p:attrNameLst>
                                      </p:cBhvr>
                                      <p:tavLst>
                                        <p:tav tm="0">
                                          <p:val>
                                            <p:strVal val="#ppt_x"/>
                                          </p:val>
                                        </p:tav>
                                        <p:tav tm="100000">
                                          <p:val>
                                            <p:strVal val="#ppt_x"/>
                                          </p:val>
                                        </p:tav>
                                      </p:tavLst>
                                    </p:anim>
                                    <p:anim calcmode="lin" valueType="num">
                                      <p:cBhvr additive="base">
                                        <p:cTn id="36" dur="1000" fill="hold"/>
                                        <p:tgtEl>
                                          <p:spTgt spid="11572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5723"/>
                                        </p:tgtEl>
                                        <p:attrNameLst>
                                          <p:attrName>style.visibility</p:attrName>
                                        </p:attrNameLst>
                                      </p:cBhvr>
                                      <p:to>
                                        <p:strVal val="visible"/>
                                      </p:to>
                                    </p:set>
                                    <p:anim calcmode="lin" valueType="num">
                                      <p:cBhvr additive="base">
                                        <p:cTn id="41" dur="500" fill="hold"/>
                                        <p:tgtEl>
                                          <p:spTgt spid="115723"/>
                                        </p:tgtEl>
                                        <p:attrNameLst>
                                          <p:attrName>ppt_x</p:attrName>
                                        </p:attrNameLst>
                                      </p:cBhvr>
                                      <p:tavLst>
                                        <p:tav tm="0">
                                          <p:val>
                                            <p:strVal val="#ppt_x"/>
                                          </p:val>
                                        </p:tav>
                                        <p:tav tm="100000">
                                          <p:val>
                                            <p:strVal val="#ppt_x"/>
                                          </p:val>
                                        </p:tav>
                                      </p:tavLst>
                                    </p:anim>
                                    <p:anim calcmode="lin" valueType="num">
                                      <p:cBhvr additive="base">
                                        <p:cTn id="42" dur="500" fill="hold"/>
                                        <p:tgtEl>
                                          <p:spTgt spid="1157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5721"/>
                                        </p:tgtEl>
                                        <p:attrNameLst>
                                          <p:attrName>style.visibility</p:attrName>
                                        </p:attrNameLst>
                                      </p:cBhvr>
                                      <p:to>
                                        <p:strVal val="visible"/>
                                      </p:to>
                                    </p:set>
                                    <p:anim calcmode="lin" valueType="num">
                                      <p:cBhvr additive="base">
                                        <p:cTn id="45" dur="500" fill="hold"/>
                                        <p:tgtEl>
                                          <p:spTgt spid="115721"/>
                                        </p:tgtEl>
                                        <p:attrNameLst>
                                          <p:attrName>ppt_x</p:attrName>
                                        </p:attrNameLst>
                                      </p:cBhvr>
                                      <p:tavLst>
                                        <p:tav tm="0">
                                          <p:val>
                                            <p:strVal val="#ppt_x"/>
                                          </p:val>
                                        </p:tav>
                                        <p:tav tm="100000">
                                          <p:val>
                                            <p:strVal val="#ppt_x"/>
                                          </p:val>
                                        </p:tav>
                                      </p:tavLst>
                                    </p:anim>
                                    <p:anim calcmode="lin" valueType="num">
                                      <p:cBhvr additive="base">
                                        <p:cTn id="46" dur="500" fill="hold"/>
                                        <p:tgtEl>
                                          <p:spTgt spid="1157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5722"/>
                                        </p:tgtEl>
                                        <p:attrNameLst>
                                          <p:attrName>style.visibility</p:attrName>
                                        </p:attrNameLst>
                                      </p:cBhvr>
                                      <p:to>
                                        <p:strVal val="visible"/>
                                      </p:to>
                                    </p:set>
                                    <p:anim calcmode="lin" valueType="num">
                                      <p:cBhvr additive="base">
                                        <p:cTn id="49" dur="500" fill="hold"/>
                                        <p:tgtEl>
                                          <p:spTgt spid="115722"/>
                                        </p:tgtEl>
                                        <p:attrNameLst>
                                          <p:attrName>ppt_x</p:attrName>
                                        </p:attrNameLst>
                                      </p:cBhvr>
                                      <p:tavLst>
                                        <p:tav tm="0">
                                          <p:val>
                                            <p:strVal val="#ppt_x"/>
                                          </p:val>
                                        </p:tav>
                                        <p:tav tm="100000">
                                          <p:val>
                                            <p:strVal val="#ppt_x"/>
                                          </p:val>
                                        </p:tav>
                                      </p:tavLst>
                                    </p:anim>
                                    <p:anim calcmode="lin" valueType="num">
                                      <p:cBhvr additive="base">
                                        <p:cTn id="50" dur="500" fill="hold"/>
                                        <p:tgtEl>
                                          <p:spTgt spid="11572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5726"/>
                                        </p:tgtEl>
                                        <p:attrNameLst>
                                          <p:attrName>style.visibility</p:attrName>
                                        </p:attrNameLst>
                                      </p:cBhvr>
                                      <p:to>
                                        <p:strVal val="visible"/>
                                      </p:to>
                                    </p:set>
                                    <p:anim calcmode="lin" valueType="num">
                                      <p:cBhvr additive="base">
                                        <p:cTn id="55" dur="500" fill="hold"/>
                                        <p:tgtEl>
                                          <p:spTgt spid="115726"/>
                                        </p:tgtEl>
                                        <p:attrNameLst>
                                          <p:attrName>ppt_x</p:attrName>
                                        </p:attrNameLst>
                                      </p:cBhvr>
                                      <p:tavLst>
                                        <p:tav tm="0">
                                          <p:val>
                                            <p:strVal val="#ppt_x"/>
                                          </p:val>
                                        </p:tav>
                                        <p:tav tm="100000">
                                          <p:val>
                                            <p:strVal val="#ppt_x"/>
                                          </p:val>
                                        </p:tav>
                                      </p:tavLst>
                                    </p:anim>
                                    <p:anim calcmode="lin" valueType="num">
                                      <p:cBhvr additive="base">
                                        <p:cTn id="56" dur="500" fill="hold"/>
                                        <p:tgtEl>
                                          <p:spTgt spid="1157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5724"/>
                                        </p:tgtEl>
                                        <p:attrNameLst>
                                          <p:attrName>style.visibility</p:attrName>
                                        </p:attrNameLst>
                                      </p:cBhvr>
                                      <p:to>
                                        <p:strVal val="visible"/>
                                      </p:to>
                                    </p:set>
                                    <p:anim calcmode="lin" valueType="num">
                                      <p:cBhvr additive="base">
                                        <p:cTn id="59" dur="500" fill="hold"/>
                                        <p:tgtEl>
                                          <p:spTgt spid="115724"/>
                                        </p:tgtEl>
                                        <p:attrNameLst>
                                          <p:attrName>ppt_x</p:attrName>
                                        </p:attrNameLst>
                                      </p:cBhvr>
                                      <p:tavLst>
                                        <p:tav tm="0">
                                          <p:val>
                                            <p:strVal val="#ppt_x"/>
                                          </p:val>
                                        </p:tav>
                                        <p:tav tm="100000">
                                          <p:val>
                                            <p:strVal val="#ppt_x"/>
                                          </p:val>
                                        </p:tav>
                                      </p:tavLst>
                                    </p:anim>
                                    <p:anim calcmode="lin" valueType="num">
                                      <p:cBhvr additive="base">
                                        <p:cTn id="60" dur="500" fill="hold"/>
                                        <p:tgtEl>
                                          <p:spTgt spid="1157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5725"/>
                                        </p:tgtEl>
                                        <p:attrNameLst>
                                          <p:attrName>style.visibility</p:attrName>
                                        </p:attrNameLst>
                                      </p:cBhvr>
                                      <p:to>
                                        <p:strVal val="visible"/>
                                      </p:to>
                                    </p:set>
                                    <p:anim calcmode="lin" valueType="num">
                                      <p:cBhvr additive="base">
                                        <p:cTn id="63" dur="500" fill="hold"/>
                                        <p:tgtEl>
                                          <p:spTgt spid="115725"/>
                                        </p:tgtEl>
                                        <p:attrNameLst>
                                          <p:attrName>ppt_x</p:attrName>
                                        </p:attrNameLst>
                                      </p:cBhvr>
                                      <p:tavLst>
                                        <p:tav tm="0">
                                          <p:val>
                                            <p:strVal val="#ppt_x"/>
                                          </p:val>
                                        </p:tav>
                                        <p:tav tm="100000">
                                          <p:val>
                                            <p:strVal val="#ppt_x"/>
                                          </p:val>
                                        </p:tav>
                                      </p:tavLst>
                                    </p:anim>
                                    <p:anim calcmode="lin" valueType="num">
                                      <p:cBhvr additive="base">
                                        <p:cTn id="64" dur="500" fill="hold"/>
                                        <p:tgtEl>
                                          <p:spTgt spid="115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5" grpId="0"/>
      <p:bldP spid="115716" grpId="0" animBg="1"/>
      <p:bldP spid="115717" grpId="0"/>
      <p:bldP spid="115718" grpId="0"/>
      <p:bldP spid="115719" grpId="0" animBg="1"/>
      <p:bldP spid="115720" grpId="0"/>
      <p:bldP spid="115721" grpId="0" animBg="1"/>
      <p:bldP spid="115722" grpId="0"/>
      <p:bldP spid="115723" grpId="0"/>
      <p:bldP spid="115724" grpId="0" animBg="1"/>
      <p:bldP spid="115725" grpId="0"/>
      <p:bldP spid="11572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61139BE-A722-4247-BD9B-412E7F04571C}"/>
              </a:ext>
            </a:extLst>
          </p:cNvPr>
          <p:cNvSpPr>
            <a:spLocks noChangeArrowheads="1"/>
          </p:cNvSpPr>
          <p:nvPr/>
        </p:nvSpPr>
        <p:spPr bwMode="auto">
          <a:xfrm>
            <a:off x="2143125" y="2066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pic>
        <p:nvPicPr>
          <p:cNvPr id="131075" name="Picture 3">
            <a:extLst>
              <a:ext uri="{FF2B5EF4-FFF2-40B4-BE49-F238E27FC236}">
                <a16:creationId xmlns:a16="http://schemas.microsoft.com/office/drawing/2014/main" id="{A53FA843-2A54-4B4C-8227-ACE84CEEB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6" name="AutoShape 4" descr="White marble">
            <a:hlinkClick r:id="rId3" action="ppaction://hlinksldjump" highlightClick="1"/>
            <a:extLst>
              <a:ext uri="{FF2B5EF4-FFF2-40B4-BE49-F238E27FC236}">
                <a16:creationId xmlns:a16="http://schemas.microsoft.com/office/drawing/2014/main" id="{F11AECDF-07AC-42D1-B9EC-4F91CD315E98}"/>
              </a:ext>
            </a:extLst>
          </p:cNvPr>
          <p:cNvSpPr>
            <a:spLocks noChangeArrowheads="1"/>
          </p:cNvSpPr>
          <p:nvPr/>
        </p:nvSpPr>
        <p:spPr bwMode="auto">
          <a:xfrm>
            <a:off x="8763000" y="6467475"/>
            <a:ext cx="381000" cy="381000"/>
          </a:xfrm>
          <a:prstGeom prst="actionButtonBackPrevious">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8116"/>
                                        </p:tgtEl>
                                        <p:attrNameLst>
                                          <p:attrName>style.visibility</p:attrName>
                                        </p:attrNameLst>
                                      </p:cBhvr>
                                      <p:to>
                                        <p:strVal val="visible"/>
                                      </p:to>
                                    </p:set>
                                    <p:anim calcmode="lin" valueType="num">
                                      <p:cBhvr additive="base">
                                        <p:cTn id="7" dur="500" fill="hold"/>
                                        <p:tgtEl>
                                          <p:spTgt spid="218116"/>
                                        </p:tgtEl>
                                        <p:attrNameLst>
                                          <p:attrName>ppt_x</p:attrName>
                                        </p:attrNameLst>
                                      </p:cBhvr>
                                      <p:tavLst>
                                        <p:tav tm="0">
                                          <p:val>
                                            <p:strVal val="#ppt_x"/>
                                          </p:val>
                                        </p:tav>
                                        <p:tav tm="100000">
                                          <p:val>
                                            <p:strVal val="#ppt_x"/>
                                          </p:val>
                                        </p:tav>
                                      </p:tavLst>
                                    </p:anim>
                                    <p:anim calcmode="lin" valueType="num">
                                      <p:cBhvr additive="base">
                                        <p:cTn id="8" dur="500" fill="hold"/>
                                        <p:tgtEl>
                                          <p:spTgt spid="218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WordArt 2">
            <a:extLst>
              <a:ext uri="{FF2B5EF4-FFF2-40B4-BE49-F238E27FC236}">
                <a16:creationId xmlns:a16="http://schemas.microsoft.com/office/drawing/2014/main" id="{3E93A7A4-9F82-40A7-8C02-74547A2F4119}"/>
              </a:ext>
            </a:extLst>
          </p:cNvPr>
          <p:cNvSpPr>
            <a:spLocks noChangeArrowheads="1" noChangeShapeType="1" noTextEdit="1"/>
          </p:cNvSpPr>
          <p:nvPr/>
        </p:nvSpPr>
        <p:spPr bwMode="auto">
          <a:xfrm>
            <a:off x="762000" y="304800"/>
            <a:ext cx="7391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VNI-Awchon" pitchFamily="2" charset="0"/>
              </a:rPr>
              <a:t>NUÙT THUYEÀN CHAØI</a:t>
            </a:r>
          </a:p>
        </p:txBody>
      </p:sp>
      <p:sp>
        <p:nvSpPr>
          <p:cNvPr id="219140" name="Text Box 4">
            <a:extLst>
              <a:ext uri="{FF2B5EF4-FFF2-40B4-BE49-F238E27FC236}">
                <a16:creationId xmlns:a16="http://schemas.microsoft.com/office/drawing/2014/main" id="{F4C4ACC1-BBBE-46DB-B052-62F84870F51E}"/>
              </a:ext>
            </a:extLst>
          </p:cNvPr>
          <p:cNvSpPr txBox="1">
            <a:spLocks noChangeArrowheads="1"/>
          </p:cNvSpPr>
          <p:nvPr/>
        </p:nvSpPr>
        <p:spPr bwMode="auto">
          <a:xfrm>
            <a:off x="304800" y="2057400"/>
            <a:ext cx="4114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FD0903"/>
                </a:solidFill>
                <a:latin typeface="VNI-Times" pitchFamily="2" charset="0"/>
              </a:rPr>
              <a:t>COÂNG DUÏNG</a:t>
            </a:r>
          </a:p>
          <a:p>
            <a:pPr eaLnBrk="1" hangingPunct="1">
              <a:spcBef>
                <a:spcPct val="50000"/>
              </a:spcBef>
            </a:pPr>
            <a:r>
              <a:rPr lang="en-US" altLang="en-US" sz="2000" b="1">
                <a:solidFill>
                  <a:srgbClr val="0000FF"/>
                </a:solidFill>
                <a:latin typeface="VNI-Times" pitchFamily="2" charset="0"/>
              </a:rPr>
              <a:t>   </a:t>
            </a:r>
            <a:r>
              <a:rPr lang="en-US" altLang="en-US" sz="2400" b="1">
                <a:solidFill>
                  <a:srgbClr val="0000FF"/>
                </a:solidFill>
                <a:latin typeface="VNI-Times" pitchFamily="2" charset="0"/>
              </a:rPr>
              <a:t>Duøng neo thuyeàn vaøo beán.</a:t>
            </a:r>
          </a:p>
          <a:p>
            <a:pPr eaLnBrk="1" hangingPunct="1">
              <a:spcBef>
                <a:spcPct val="50000"/>
              </a:spcBef>
            </a:pPr>
            <a:r>
              <a:rPr lang="en-US" altLang="en-US" sz="2400" b="1">
                <a:solidFill>
                  <a:srgbClr val="0000FF"/>
                </a:solidFill>
                <a:latin typeface="VNI-Times" pitchFamily="2" charset="0"/>
              </a:rPr>
              <a:t>   Baét ñaàu cho caùc nuùt trong boä thaùp noái</a:t>
            </a:r>
          </a:p>
        </p:txBody>
      </p:sp>
      <p:pic>
        <p:nvPicPr>
          <p:cNvPr id="219141" name="Picture 5" descr="thuyenchai">
            <a:extLst>
              <a:ext uri="{FF2B5EF4-FFF2-40B4-BE49-F238E27FC236}">
                <a16:creationId xmlns:a16="http://schemas.microsoft.com/office/drawing/2014/main" id="{40B2C2B3-AF1B-417B-9A60-0C7CAA7EE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1336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19138"/>
                                        </p:tgtEl>
                                        <p:attrNameLst>
                                          <p:attrName>style.visibility</p:attrName>
                                        </p:attrNameLst>
                                      </p:cBhvr>
                                      <p:to>
                                        <p:strVal val="visible"/>
                                      </p:to>
                                    </p:set>
                                    <p:anim to="" calcmode="lin" valueType="num">
                                      <p:cBhvr>
                                        <p:cTn id="7" dur="1" fill="hold"/>
                                        <p:tgtEl>
                                          <p:spTgt spid="21913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19140">
                                            <p:txEl>
                                              <p:pRg st="0" end="0"/>
                                            </p:txEl>
                                          </p:spTgt>
                                        </p:tgtEl>
                                        <p:attrNameLst>
                                          <p:attrName>style.visibility</p:attrName>
                                        </p:attrNameLst>
                                      </p:cBhvr>
                                      <p:to>
                                        <p:strVal val="visible"/>
                                      </p:to>
                                    </p:set>
                                    <p:anim calcmode="lin" valueType="num">
                                      <p:cBhvr additive="base">
                                        <p:cTn id="12" dur="500" fill="hold"/>
                                        <p:tgtEl>
                                          <p:spTgt spid="21914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191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19140">
                                            <p:txEl>
                                              <p:pRg st="1" end="1"/>
                                            </p:txEl>
                                          </p:spTgt>
                                        </p:tgtEl>
                                        <p:attrNameLst>
                                          <p:attrName>style.visibility</p:attrName>
                                        </p:attrNameLst>
                                      </p:cBhvr>
                                      <p:to>
                                        <p:strVal val="visible"/>
                                      </p:to>
                                    </p:set>
                                    <p:anim calcmode="lin" valueType="num">
                                      <p:cBhvr additive="base">
                                        <p:cTn id="18" dur="500" fill="hold"/>
                                        <p:tgtEl>
                                          <p:spTgt spid="219140">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191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19140">
                                            <p:txEl>
                                              <p:pRg st="2" end="2"/>
                                            </p:txEl>
                                          </p:spTgt>
                                        </p:tgtEl>
                                        <p:attrNameLst>
                                          <p:attrName>style.visibility</p:attrName>
                                        </p:attrNameLst>
                                      </p:cBhvr>
                                      <p:to>
                                        <p:strVal val="visible"/>
                                      </p:to>
                                    </p:set>
                                    <p:anim calcmode="lin" valueType="num">
                                      <p:cBhvr additive="base">
                                        <p:cTn id="24" dur="500" fill="hold"/>
                                        <p:tgtEl>
                                          <p:spTgt spid="219140">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191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nodeType="clickEffect">
                                  <p:stCondLst>
                                    <p:cond delay="0"/>
                                  </p:stCondLst>
                                  <p:childTnLst>
                                    <p:set>
                                      <p:cBhvr>
                                        <p:cTn id="29" dur="1" fill="hold">
                                          <p:stCondLst>
                                            <p:cond delay="0"/>
                                          </p:stCondLst>
                                        </p:cTn>
                                        <p:tgtEl>
                                          <p:spTgt spid="219141"/>
                                        </p:tgtEl>
                                        <p:attrNameLst>
                                          <p:attrName>style.visibility</p:attrName>
                                        </p:attrNameLst>
                                      </p:cBhvr>
                                      <p:to>
                                        <p:strVal val="visible"/>
                                      </p:to>
                                    </p:set>
                                    <p:anim calcmode="lin" valueType="num">
                                      <p:cBhvr>
                                        <p:cTn id="30" dur="1000" fill="hold"/>
                                        <p:tgtEl>
                                          <p:spTgt spid="219141"/>
                                        </p:tgtEl>
                                        <p:attrNameLst>
                                          <p:attrName>ppt_w</p:attrName>
                                        </p:attrNameLst>
                                      </p:cBhvr>
                                      <p:tavLst>
                                        <p:tav tm="0">
                                          <p:val>
                                            <p:strVal val="#ppt_w*0.70"/>
                                          </p:val>
                                        </p:tav>
                                        <p:tav tm="100000">
                                          <p:val>
                                            <p:strVal val="#ppt_w"/>
                                          </p:val>
                                        </p:tav>
                                      </p:tavLst>
                                    </p:anim>
                                    <p:anim calcmode="lin" valueType="num">
                                      <p:cBhvr>
                                        <p:cTn id="31" dur="1000" fill="hold"/>
                                        <p:tgtEl>
                                          <p:spTgt spid="219141"/>
                                        </p:tgtEl>
                                        <p:attrNameLst>
                                          <p:attrName>ppt_h</p:attrName>
                                        </p:attrNameLst>
                                      </p:cBhvr>
                                      <p:tavLst>
                                        <p:tav tm="0">
                                          <p:val>
                                            <p:strVal val="#ppt_h"/>
                                          </p:val>
                                        </p:tav>
                                        <p:tav tm="100000">
                                          <p:val>
                                            <p:strVal val="#ppt_h"/>
                                          </p:val>
                                        </p:tav>
                                      </p:tavLst>
                                    </p:anim>
                                    <p:animEffect transition="in" filter="fade">
                                      <p:cBhvr>
                                        <p:cTn id="32" dur="1000"/>
                                        <p:tgtEl>
                                          <p:spTgt spid="21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WordArt 2">
            <a:extLst>
              <a:ext uri="{FF2B5EF4-FFF2-40B4-BE49-F238E27FC236}">
                <a16:creationId xmlns:a16="http://schemas.microsoft.com/office/drawing/2014/main" id="{516FC268-91A2-44DA-B44D-3A9760116726}"/>
              </a:ext>
            </a:extLst>
          </p:cNvPr>
          <p:cNvSpPr>
            <a:spLocks noChangeArrowheads="1" noChangeShapeType="1" noTextEdit="1"/>
          </p:cNvSpPr>
          <p:nvPr/>
        </p:nvSpPr>
        <p:spPr bwMode="auto">
          <a:xfrm>
            <a:off x="1143000" y="381000"/>
            <a:ext cx="70866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spc="720">
                <a:solidFill>
                  <a:srgbClr val="00FFFF"/>
                </a:solidFill>
                <a:effectLst>
                  <a:outerShdw dist="45791" dir="3378596" algn="ctr" rotWithShape="0">
                    <a:srgbClr val="4D4D4D"/>
                  </a:outerShdw>
                </a:effectLst>
                <a:latin typeface="VNI-Times" pitchFamily="2" charset="0"/>
              </a:rPr>
              <a:t>NUÙT KEÙO GOÃ</a:t>
            </a:r>
          </a:p>
        </p:txBody>
      </p:sp>
      <p:sp>
        <p:nvSpPr>
          <p:cNvPr id="230403" name="Text Box 3">
            <a:extLst>
              <a:ext uri="{FF2B5EF4-FFF2-40B4-BE49-F238E27FC236}">
                <a16:creationId xmlns:a16="http://schemas.microsoft.com/office/drawing/2014/main" id="{45C8B350-1075-4C23-962A-65485CA0650B}"/>
              </a:ext>
            </a:extLst>
          </p:cNvPr>
          <p:cNvSpPr txBox="1">
            <a:spLocks noChangeArrowheads="1"/>
          </p:cNvSpPr>
          <p:nvPr/>
        </p:nvSpPr>
        <p:spPr bwMode="auto">
          <a:xfrm>
            <a:off x="304800" y="1752600"/>
            <a:ext cx="3581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chemeClr val="accent2"/>
                </a:solidFill>
                <a:latin typeface="VNI-Times" pitchFamily="2" charset="0"/>
              </a:rPr>
              <a:t>COÂNG DUÏNG</a:t>
            </a:r>
          </a:p>
          <a:p>
            <a:pPr eaLnBrk="1" hangingPunct="1">
              <a:spcBef>
                <a:spcPct val="50000"/>
              </a:spcBef>
            </a:pPr>
            <a:r>
              <a:rPr lang="en-US" altLang="en-US" sz="2400" b="1">
                <a:solidFill>
                  <a:schemeClr val="accent2"/>
                </a:solidFill>
                <a:latin typeface="VNI-Times" pitchFamily="2" charset="0"/>
              </a:rPr>
              <a:t>   </a:t>
            </a:r>
            <a:r>
              <a:rPr lang="en-US" altLang="en-US" sz="2400" b="1">
                <a:solidFill>
                  <a:srgbClr val="0000FF"/>
                </a:solidFill>
                <a:latin typeface="VNI-Times" pitchFamily="2" charset="0"/>
              </a:rPr>
              <a:t>Duøng coät keùo moät suùc goã lôùn.</a:t>
            </a:r>
          </a:p>
          <a:p>
            <a:pPr eaLnBrk="1" hangingPunct="1">
              <a:spcBef>
                <a:spcPct val="50000"/>
              </a:spcBef>
            </a:pPr>
            <a:r>
              <a:rPr lang="en-US" altLang="en-US" sz="2400" b="1">
                <a:solidFill>
                  <a:srgbClr val="0000FF"/>
                </a:solidFill>
                <a:latin typeface="VNI-Times" pitchFamily="2" charset="0"/>
              </a:rPr>
              <a:t>   Duøng maéc voõng vaøo moät thaân caây</a:t>
            </a:r>
          </a:p>
        </p:txBody>
      </p:sp>
      <p:sp>
        <p:nvSpPr>
          <p:cNvPr id="230405" name="AutoShape 5" descr="White marble">
            <a:hlinkClick r:id="rId2" action="ppaction://hlinksldjump" highlightClick="1"/>
            <a:extLst>
              <a:ext uri="{FF2B5EF4-FFF2-40B4-BE49-F238E27FC236}">
                <a16:creationId xmlns:a16="http://schemas.microsoft.com/office/drawing/2014/main" id="{C213FFBB-F59C-473C-A848-8375A4720386}"/>
              </a:ext>
            </a:extLst>
          </p:cNvPr>
          <p:cNvSpPr>
            <a:spLocks noChangeArrowheads="1"/>
          </p:cNvSpPr>
          <p:nvPr/>
        </p:nvSpPr>
        <p:spPr bwMode="auto">
          <a:xfrm>
            <a:off x="8763000" y="6486525"/>
            <a:ext cx="381000" cy="381000"/>
          </a:xfrm>
          <a:prstGeom prst="actionButtonBackPrevious">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pic>
        <p:nvPicPr>
          <p:cNvPr id="230406" name="Picture 6" descr="keo go">
            <a:extLst>
              <a:ext uri="{FF2B5EF4-FFF2-40B4-BE49-F238E27FC236}">
                <a16:creationId xmlns:a16="http://schemas.microsoft.com/office/drawing/2014/main" id="{475CF021-DBCE-4ADC-A833-C1D3FFCB3D1A}"/>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962400" y="1752600"/>
            <a:ext cx="464820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30402"/>
                                        </p:tgtEl>
                                        <p:attrNameLst>
                                          <p:attrName>style.visibility</p:attrName>
                                        </p:attrNameLst>
                                      </p:cBhvr>
                                      <p:to>
                                        <p:strVal val="visible"/>
                                      </p:to>
                                    </p:set>
                                    <p:anim to="" calcmode="lin" valueType="num">
                                      <p:cBhvr>
                                        <p:cTn id="7" dur="1" fill="hold"/>
                                        <p:tgtEl>
                                          <p:spTgt spid="23040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30403">
                                            <p:txEl>
                                              <p:pRg st="0" end="0"/>
                                            </p:txEl>
                                          </p:spTgt>
                                        </p:tgtEl>
                                        <p:attrNameLst>
                                          <p:attrName>style.visibility</p:attrName>
                                        </p:attrNameLst>
                                      </p:cBhvr>
                                      <p:to>
                                        <p:strVal val="visible"/>
                                      </p:to>
                                    </p:set>
                                    <p:anim calcmode="lin" valueType="num">
                                      <p:cBhvr additive="base">
                                        <p:cTn id="12" dur="500" fill="hold"/>
                                        <p:tgtEl>
                                          <p:spTgt spid="23040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30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0403">
                                            <p:txEl>
                                              <p:pRg st="1" end="1"/>
                                            </p:txEl>
                                          </p:spTgt>
                                        </p:tgtEl>
                                        <p:attrNameLst>
                                          <p:attrName>style.visibility</p:attrName>
                                        </p:attrNameLst>
                                      </p:cBhvr>
                                      <p:to>
                                        <p:strVal val="visible"/>
                                      </p:to>
                                    </p:set>
                                    <p:anim calcmode="lin" valueType="num">
                                      <p:cBhvr additive="base">
                                        <p:cTn id="18" dur="500" fill="hold"/>
                                        <p:tgtEl>
                                          <p:spTgt spid="23040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30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30403">
                                            <p:txEl>
                                              <p:pRg st="2" end="2"/>
                                            </p:txEl>
                                          </p:spTgt>
                                        </p:tgtEl>
                                        <p:attrNameLst>
                                          <p:attrName>style.visibility</p:attrName>
                                        </p:attrNameLst>
                                      </p:cBhvr>
                                      <p:to>
                                        <p:strVal val="visible"/>
                                      </p:to>
                                    </p:set>
                                    <p:anim calcmode="lin" valueType="num">
                                      <p:cBhvr additive="base">
                                        <p:cTn id="24" dur="500" fill="hold"/>
                                        <p:tgtEl>
                                          <p:spTgt spid="23040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30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230405"/>
                                        </p:tgtEl>
                                        <p:attrNameLst>
                                          <p:attrName>style.visibility</p:attrName>
                                        </p:attrNameLst>
                                      </p:cBhvr>
                                      <p:to>
                                        <p:strVal val="visible"/>
                                      </p:to>
                                    </p:set>
                                    <p:anim calcmode="lin" valueType="num">
                                      <p:cBhvr additive="base">
                                        <p:cTn id="30" dur="500" fill="hold"/>
                                        <p:tgtEl>
                                          <p:spTgt spid="230405"/>
                                        </p:tgtEl>
                                        <p:attrNameLst>
                                          <p:attrName>ppt_x</p:attrName>
                                        </p:attrNameLst>
                                      </p:cBhvr>
                                      <p:tavLst>
                                        <p:tav tm="0">
                                          <p:val>
                                            <p:strVal val="#ppt_x"/>
                                          </p:val>
                                        </p:tav>
                                        <p:tav tm="100000">
                                          <p:val>
                                            <p:strVal val="#ppt_x"/>
                                          </p:val>
                                        </p:tav>
                                      </p:tavLst>
                                    </p:anim>
                                    <p:anim calcmode="lin" valueType="num">
                                      <p:cBhvr additive="base">
                                        <p:cTn id="31" dur="500" fill="hold"/>
                                        <p:tgtEl>
                                          <p:spTgt spid="23040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230406"/>
                                        </p:tgtEl>
                                        <p:attrNameLst>
                                          <p:attrName>style.visibility</p:attrName>
                                        </p:attrNameLst>
                                      </p:cBhvr>
                                      <p:to>
                                        <p:strVal val="visible"/>
                                      </p:to>
                                    </p:set>
                                    <p:anim calcmode="lin" valueType="num">
                                      <p:cBhvr>
                                        <p:cTn id="36" dur="1000" fill="hold"/>
                                        <p:tgtEl>
                                          <p:spTgt spid="230406"/>
                                        </p:tgtEl>
                                        <p:attrNameLst>
                                          <p:attrName>ppt_w</p:attrName>
                                        </p:attrNameLst>
                                      </p:cBhvr>
                                      <p:tavLst>
                                        <p:tav tm="0">
                                          <p:val>
                                            <p:strVal val="#ppt_w*0.70"/>
                                          </p:val>
                                        </p:tav>
                                        <p:tav tm="100000">
                                          <p:val>
                                            <p:strVal val="#ppt_w"/>
                                          </p:val>
                                        </p:tav>
                                      </p:tavLst>
                                    </p:anim>
                                    <p:anim calcmode="lin" valueType="num">
                                      <p:cBhvr>
                                        <p:cTn id="37" dur="1000" fill="hold"/>
                                        <p:tgtEl>
                                          <p:spTgt spid="230406"/>
                                        </p:tgtEl>
                                        <p:attrNameLst>
                                          <p:attrName>ppt_h</p:attrName>
                                        </p:attrNameLst>
                                      </p:cBhvr>
                                      <p:tavLst>
                                        <p:tav tm="0">
                                          <p:val>
                                            <p:strVal val="#ppt_h"/>
                                          </p:val>
                                        </p:tav>
                                        <p:tav tm="100000">
                                          <p:val>
                                            <p:strVal val="#ppt_h"/>
                                          </p:val>
                                        </p:tav>
                                      </p:tavLst>
                                    </p:anim>
                                    <p:animEffect transition="in" filter="fade">
                                      <p:cBhvr>
                                        <p:cTn id="38" dur="1000"/>
                                        <p:tgtEl>
                                          <p:spTgt spid="230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autoUpdateAnimBg="0"/>
      <p:bldP spid="23040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WordArt 2" descr="Narrow vertical">
            <a:extLst>
              <a:ext uri="{FF2B5EF4-FFF2-40B4-BE49-F238E27FC236}">
                <a16:creationId xmlns:a16="http://schemas.microsoft.com/office/drawing/2014/main" id="{61E7AB8F-68B0-49E5-9AFD-1CCFCA1A52F4}"/>
              </a:ext>
            </a:extLst>
          </p:cNvPr>
          <p:cNvSpPr>
            <a:spLocks noChangeArrowheads="1" noChangeShapeType="1" noTextEdit="1"/>
          </p:cNvSpPr>
          <p:nvPr/>
        </p:nvSpPr>
        <p:spPr bwMode="auto">
          <a:xfrm>
            <a:off x="1600200" y="-76200"/>
            <a:ext cx="5943600" cy="1243013"/>
          </a:xfrm>
          <a:prstGeom prst="rect">
            <a:avLst/>
          </a:prstGeom>
        </p:spPr>
        <p:txBody>
          <a:bodyPr wrap="none" fromWordArt="1">
            <a:prstTxWarp prst="textCurveUp">
              <a:avLst>
                <a:gd name="adj" fmla="val 36528"/>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VNI-Times" pitchFamily="2" charset="0"/>
              </a:rPr>
              <a:t>NUÙT SÔN CA</a:t>
            </a:r>
          </a:p>
        </p:txBody>
      </p:sp>
      <p:sp>
        <p:nvSpPr>
          <p:cNvPr id="239620" name="Text Box 4">
            <a:extLst>
              <a:ext uri="{FF2B5EF4-FFF2-40B4-BE49-F238E27FC236}">
                <a16:creationId xmlns:a16="http://schemas.microsoft.com/office/drawing/2014/main" id="{F70A8F33-5E65-46CA-9AC4-7DADA7D19AD7}"/>
              </a:ext>
            </a:extLst>
          </p:cNvPr>
          <p:cNvSpPr txBox="1">
            <a:spLocks noChangeArrowheads="1"/>
          </p:cNvSpPr>
          <p:nvPr/>
        </p:nvSpPr>
        <p:spPr bwMode="auto">
          <a:xfrm>
            <a:off x="381000" y="1981200"/>
            <a:ext cx="419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FD0903"/>
                </a:solidFill>
                <a:latin typeface="VNI-Times" pitchFamily="2" charset="0"/>
              </a:rPr>
              <a:t>COÂNG DUÏNG</a:t>
            </a:r>
          </a:p>
          <a:p>
            <a:pPr eaLnBrk="1" hangingPunct="1">
              <a:spcBef>
                <a:spcPct val="50000"/>
              </a:spcBef>
            </a:pPr>
            <a:r>
              <a:rPr lang="en-US" altLang="en-US" sz="2400" b="1">
                <a:solidFill>
                  <a:srgbClr val="0000FF"/>
                </a:solidFill>
                <a:latin typeface="VNI-Times" pitchFamily="2" charset="0"/>
              </a:rPr>
              <a:t>Duøng coät treo moät vaät naëng.</a:t>
            </a:r>
          </a:p>
          <a:p>
            <a:pPr eaLnBrk="1" hangingPunct="1">
              <a:spcBef>
                <a:spcPct val="50000"/>
              </a:spcBef>
            </a:pPr>
            <a:r>
              <a:rPr lang="en-US" altLang="en-US" sz="2400" b="1">
                <a:solidFill>
                  <a:srgbClr val="0000FF"/>
                </a:solidFill>
                <a:latin typeface="VNI-Times" pitchFamily="2" charset="0"/>
              </a:rPr>
              <a:t>Duøng xieát moät boù caây</a:t>
            </a:r>
          </a:p>
        </p:txBody>
      </p:sp>
      <p:pic>
        <p:nvPicPr>
          <p:cNvPr id="239621" name="Picture 5" descr="son ca">
            <a:extLst>
              <a:ext uri="{FF2B5EF4-FFF2-40B4-BE49-F238E27FC236}">
                <a16:creationId xmlns:a16="http://schemas.microsoft.com/office/drawing/2014/main" id="{11FD858E-25BA-43CC-94FE-2B99E18DE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90700"/>
            <a:ext cx="42672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39618"/>
                                        </p:tgtEl>
                                        <p:attrNameLst>
                                          <p:attrName>style.visibility</p:attrName>
                                        </p:attrNameLst>
                                      </p:cBhvr>
                                      <p:to>
                                        <p:strVal val="visible"/>
                                      </p:to>
                                    </p:set>
                                    <p:anim to="" calcmode="lin" valueType="num">
                                      <p:cBhvr>
                                        <p:cTn id="7" dur="1" fill="hold"/>
                                        <p:tgtEl>
                                          <p:spTgt spid="23961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39620">
                                            <p:txEl>
                                              <p:pRg st="0" end="0"/>
                                            </p:txEl>
                                          </p:spTgt>
                                        </p:tgtEl>
                                        <p:attrNameLst>
                                          <p:attrName>style.visibility</p:attrName>
                                        </p:attrNameLst>
                                      </p:cBhvr>
                                      <p:to>
                                        <p:strVal val="visible"/>
                                      </p:to>
                                    </p:set>
                                    <p:anim calcmode="lin" valueType="num">
                                      <p:cBhvr additive="base">
                                        <p:cTn id="12" dur="500" fill="hold"/>
                                        <p:tgtEl>
                                          <p:spTgt spid="23962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396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9620">
                                            <p:txEl>
                                              <p:pRg st="1" end="1"/>
                                            </p:txEl>
                                          </p:spTgt>
                                        </p:tgtEl>
                                        <p:attrNameLst>
                                          <p:attrName>style.visibility</p:attrName>
                                        </p:attrNameLst>
                                      </p:cBhvr>
                                      <p:to>
                                        <p:strVal val="visible"/>
                                      </p:to>
                                    </p:set>
                                    <p:anim calcmode="lin" valueType="num">
                                      <p:cBhvr additive="base">
                                        <p:cTn id="18" dur="500" fill="hold"/>
                                        <p:tgtEl>
                                          <p:spTgt spid="239620">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396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39620">
                                            <p:txEl>
                                              <p:pRg st="2" end="2"/>
                                            </p:txEl>
                                          </p:spTgt>
                                        </p:tgtEl>
                                        <p:attrNameLst>
                                          <p:attrName>style.visibility</p:attrName>
                                        </p:attrNameLst>
                                      </p:cBhvr>
                                      <p:to>
                                        <p:strVal val="visible"/>
                                      </p:to>
                                    </p:set>
                                    <p:anim calcmode="lin" valueType="num">
                                      <p:cBhvr additive="base">
                                        <p:cTn id="24" dur="500" fill="hold"/>
                                        <p:tgtEl>
                                          <p:spTgt spid="239620">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396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239621"/>
                                        </p:tgtEl>
                                        <p:attrNameLst>
                                          <p:attrName>style.visibility</p:attrName>
                                        </p:attrNameLst>
                                      </p:cBhvr>
                                      <p:to>
                                        <p:strVal val="visible"/>
                                      </p:to>
                                    </p:set>
                                    <p:animEffect transition="in" filter="checkerboard(across)">
                                      <p:cBhvr>
                                        <p:cTn id="30" dur="500"/>
                                        <p:tgtEl>
                                          <p:spTgt spid="239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WordArt 2" descr="70%">
            <a:extLst>
              <a:ext uri="{FF2B5EF4-FFF2-40B4-BE49-F238E27FC236}">
                <a16:creationId xmlns:a16="http://schemas.microsoft.com/office/drawing/2014/main" id="{92845601-8F00-4CE6-8FDC-4B10E76FFB1D}"/>
              </a:ext>
            </a:extLst>
          </p:cNvPr>
          <p:cNvSpPr>
            <a:spLocks noChangeArrowheads="1" noChangeShapeType="1" noTextEdit="1"/>
          </p:cNvSpPr>
          <p:nvPr/>
        </p:nvSpPr>
        <p:spPr bwMode="auto">
          <a:xfrm>
            <a:off x="1143000" y="381000"/>
            <a:ext cx="6705600" cy="1219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kern="10">
                <a:ln w="9525">
                  <a:round/>
                  <a:headEnd/>
                  <a:tailEnd/>
                </a:ln>
                <a:blipFill dpi="0" rotWithShape="0">
                  <a:blip r:embed="rId2"/>
                  <a:srcRect/>
                  <a:tile tx="0" ty="0" sx="100000" sy="100000" flip="none" algn="tl"/>
                </a:blipFill>
                <a:latin typeface="VNI-Times" pitchFamily="2" charset="0"/>
              </a:rPr>
              <a:t>NUÙT DEÏT HOA</a:t>
            </a:r>
          </a:p>
        </p:txBody>
      </p:sp>
      <p:sp>
        <p:nvSpPr>
          <p:cNvPr id="182275" name="Text Box 3">
            <a:extLst>
              <a:ext uri="{FF2B5EF4-FFF2-40B4-BE49-F238E27FC236}">
                <a16:creationId xmlns:a16="http://schemas.microsoft.com/office/drawing/2014/main" id="{AD2F3A72-2F14-4BD8-BC76-212C6B3778FA}"/>
              </a:ext>
            </a:extLst>
          </p:cNvPr>
          <p:cNvSpPr txBox="1">
            <a:spLocks noChangeArrowheads="1"/>
          </p:cNvSpPr>
          <p:nvPr/>
        </p:nvSpPr>
        <p:spPr bwMode="auto">
          <a:xfrm>
            <a:off x="2438400" y="1676400"/>
            <a:ext cx="4267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400" b="1">
                <a:solidFill>
                  <a:srgbClr val="CC0000"/>
                </a:solidFill>
                <a:latin typeface="VNI-Times" pitchFamily="2" charset="0"/>
              </a:rPr>
              <a:t>COÂNG DUÏNG</a:t>
            </a:r>
          </a:p>
          <a:p>
            <a:pPr eaLnBrk="1" hangingPunct="1">
              <a:spcBef>
                <a:spcPct val="50000"/>
              </a:spcBef>
            </a:pPr>
            <a:r>
              <a:rPr lang="en-US" altLang="en-US" sz="2000" b="1">
                <a:solidFill>
                  <a:srgbClr val="CC0000"/>
                </a:solidFill>
                <a:latin typeface="VNI-Times" pitchFamily="2" charset="0"/>
              </a:rPr>
              <a:t>   </a:t>
            </a:r>
            <a:r>
              <a:rPr lang="en-US" altLang="en-US" sz="2400" b="1">
                <a:solidFill>
                  <a:srgbClr val="0000FF"/>
                </a:solidFill>
                <a:latin typeface="VNI-Times" pitchFamily="2" charset="0"/>
              </a:rPr>
              <a:t>Coät daây goùi quaø, daây giaøy…</a:t>
            </a:r>
          </a:p>
        </p:txBody>
      </p:sp>
      <p:pic>
        <p:nvPicPr>
          <p:cNvPr id="182276" name="Picture 4" descr="iaNKNOT6">
            <a:extLst>
              <a:ext uri="{FF2B5EF4-FFF2-40B4-BE49-F238E27FC236}">
                <a16:creationId xmlns:a16="http://schemas.microsoft.com/office/drawing/2014/main" id="{E57D9069-2335-4D7C-B88B-4DE61EAFE60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196"/>
          <a:stretch>
            <a:fillRect/>
          </a:stretch>
        </p:blipFill>
        <p:spPr bwMode="auto">
          <a:xfrm>
            <a:off x="1295400" y="2717800"/>
            <a:ext cx="66294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82274"/>
                                        </p:tgtEl>
                                        <p:attrNameLst>
                                          <p:attrName>style.visibility</p:attrName>
                                        </p:attrNameLst>
                                      </p:cBhvr>
                                      <p:to>
                                        <p:strVal val="visible"/>
                                      </p:to>
                                    </p:set>
                                    <p:anim to="" calcmode="lin" valueType="num">
                                      <p:cBhvr>
                                        <p:cTn id="7" dur="1" fill="hold"/>
                                        <p:tgtEl>
                                          <p:spTgt spid="18227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2275"/>
                                        </p:tgtEl>
                                        <p:attrNameLst>
                                          <p:attrName>style.visibility</p:attrName>
                                        </p:attrNameLst>
                                      </p:cBhvr>
                                      <p:to>
                                        <p:strVal val="visible"/>
                                      </p:to>
                                    </p:set>
                                    <p:anim to="" calcmode="lin" valueType="num">
                                      <p:cBhvr>
                                        <p:cTn id="12" dur="1" fill="hold"/>
                                        <p:tgtEl>
                                          <p:spTgt spid="182275"/>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82276"/>
                                        </p:tgtEl>
                                        <p:attrNameLst>
                                          <p:attrName>style.visibility</p:attrName>
                                        </p:attrNameLst>
                                      </p:cBhvr>
                                      <p:to>
                                        <p:strVal val="visible"/>
                                      </p:to>
                                    </p:set>
                                    <p:anim to="" calcmode="lin" valueType="num">
                                      <p:cBhvr>
                                        <p:cTn id="17" dur="1" fill="hold"/>
                                        <p:tgtEl>
                                          <p:spTgt spid="1822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WordArt 2">
            <a:extLst>
              <a:ext uri="{FF2B5EF4-FFF2-40B4-BE49-F238E27FC236}">
                <a16:creationId xmlns:a16="http://schemas.microsoft.com/office/drawing/2014/main" id="{D9F5482C-EE58-4D01-8E2B-035B2B93A72C}"/>
              </a:ext>
            </a:extLst>
          </p:cNvPr>
          <p:cNvSpPr>
            <a:spLocks noChangeArrowheads="1" noChangeShapeType="1" noTextEdit="1"/>
          </p:cNvSpPr>
          <p:nvPr/>
        </p:nvSpPr>
        <p:spPr bwMode="auto">
          <a:xfrm>
            <a:off x="1752600" y="228600"/>
            <a:ext cx="58674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VNI-Bodon-Poster" pitchFamily="2" charset="0"/>
              </a:rPr>
              <a:t>NUÙT THOØNG LOÏNG</a:t>
            </a:r>
          </a:p>
        </p:txBody>
      </p:sp>
      <p:sp>
        <p:nvSpPr>
          <p:cNvPr id="251908" name="Text Box 4">
            <a:extLst>
              <a:ext uri="{FF2B5EF4-FFF2-40B4-BE49-F238E27FC236}">
                <a16:creationId xmlns:a16="http://schemas.microsoft.com/office/drawing/2014/main" id="{AB37832F-E2B1-4D8D-9F7F-D1EADF849C8B}"/>
              </a:ext>
            </a:extLst>
          </p:cNvPr>
          <p:cNvSpPr txBox="1">
            <a:spLocks noChangeArrowheads="1"/>
          </p:cNvSpPr>
          <p:nvPr/>
        </p:nvSpPr>
        <p:spPr bwMode="auto">
          <a:xfrm>
            <a:off x="4343400" y="2133600"/>
            <a:ext cx="4648200"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800" b="1">
                <a:solidFill>
                  <a:schemeClr val="accent2"/>
                </a:solidFill>
                <a:latin typeface="VNI-Times" pitchFamily="2" charset="0"/>
              </a:rPr>
              <a:t>COÂNG DUÏNG</a:t>
            </a:r>
          </a:p>
          <a:p>
            <a:pPr eaLnBrk="1" hangingPunct="1">
              <a:spcBef>
                <a:spcPct val="50000"/>
              </a:spcBef>
            </a:pPr>
            <a:r>
              <a:rPr lang="en-US" altLang="en-US" sz="2400" b="1">
                <a:solidFill>
                  <a:srgbClr val="0000FF"/>
                </a:solidFill>
                <a:latin typeface="VNI-Times" pitchFamily="2" charset="0"/>
              </a:rPr>
              <a:t>Duøng coät xieát, treo moät vaät.</a:t>
            </a:r>
          </a:p>
          <a:p>
            <a:pPr eaLnBrk="1" hangingPunct="1">
              <a:spcBef>
                <a:spcPct val="50000"/>
              </a:spcBef>
            </a:pPr>
            <a:r>
              <a:rPr lang="en-US" altLang="en-US" sz="2400" b="1">
                <a:solidFill>
                  <a:srgbClr val="0000FF"/>
                </a:solidFill>
                <a:latin typeface="VNI-Times" pitchFamily="2" charset="0"/>
              </a:rPr>
              <a:t>Duøng baét thuù vaät.</a:t>
            </a:r>
          </a:p>
        </p:txBody>
      </p:sp>
      <p:grpSp>
        <p:nvGrpSpPr>
          <p:cNvPr id="251914" name="Group 10">
            <a:extLst>
              <a:ext uri="{FF2B5EF4-FFF2-40B4-BE49-F238E27FC236}">
                <a16:creationId xmlns:a16="http://schemas.microsoft.com/office/drawing/2014/main" id="{39F28350-DD4F-495F-82D0-8AB0BAB7E0DA}"/>
              </a:ext>
            </a:extLst>
          </p:cNvPr>
          <p:cNvGrpSpPr>
            <a:grpSpLocks/>
          </p:cNvGrpSpPr>
          <p:nvPr/>
        </p:nvGrpSpPr>
        <p:grpSpPr bwMode="auto">
          <a:xfrm>
            <a:off x="304800" y="1905000"/>
            <a:ext cx="4075113" cy="3733800"/>
            <a:chOff x="192" y="1200"/>
            <a:chExt cx="2567" cy="2352"/>
          </a:xfrm>
        </p:grpSpPr>
        <p:pic>
          <p:nvPicPr>
            <p:cNvPr id="137224" name="Picture 7" descr="knot10-1">
              <a:extLst>
                <a:ext uri="{FF2B5EF4-FFF2-40B4-BE49-F238E27FC236}">
                  <a16:creationId xmlns:a16="http://schemas.microsoft.com/office/drawing/2014/main" id="{FD7354AB-FAF5-420C-A6D9-16864F77E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200"/>
              <a:ext cx="1016"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5" name="Picture 6" descr="knot10-2">
              <a:extLst>
                <a:ext uri="{FF2B5EF4-FFF2-40B4-BE49-F238E27FC236}">
                  <a16:creationId xmlns:a16="http://schemas.microsoft.com/office/drawing/2014/main" id="{7E6F4774-99BF-426C-B43B-D709ED9F7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2448"/>
              <a:ext cx="1002"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6" name="Picture 5" descr="knot10-3">
              <a:extLst>
                <a:ext uri="{FF2B5EF4-FFF2-40B4-BE49-F238E27FC236}">
                  <a16:creationId xmlns:a16="http://schemas.microsoft.com/office/drawing/2014/main" id="{FB5DA529-F5BC-41DB-A687-996E897B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00"/>
              <a:ext cx="1559"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221" name="Rectangle 8">
            <a:extLst>
              <a:ext uri="{FF2B5EF4-FFF2-40B4-BE49-F238E27FC236}">
                <a16:creationId xmlns:a16="http://schemas.microsoft.com/office/drawing/2014/main" id="{80ACAA30-1DD2-4118-B4E3-C4E947575C83}"/>
              </a:ext>
            </a:extLst>
          </p:cNvPr>
          <p:cNvSpPr>
            <a:spLocks noChangeArrowheads="1"/>
          </p:cNvSpPr>
          <p:nvPr/>
        </p:nvSpPr>
        <p:spPr bwMode="auto">
          <a:xfrm>
            <a:off x="0" y="205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7222" name="Rectangle 9">
            <a:extLst>
              <a:ext uri="{FF2B5EF4-FFF2-40B4-BE49-F238E27FC236}">
                <a16:creationId xmlns:a16="http://schemas.microsoft.com/office/drawing/2014/main" id="{AED30CBF-4F0A-47AF-92D8-E7C4F2F55C8E}"/>
              </a:ext>
            </a:extLst>
          </p:cNvPr>
          <p:cNvSpPr>
            <a:spLocks noChangeArrowheads="1"/>
          </p:cNvSpPr>
          <p:nvPr/>
        </p:nvSpPr>
        <p:spPr bwMode="auto">
          <a:xfrm>
            <a:off x="4022725" y="2874963"/>
            <a:ext cx="10985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sz="1300" b="1" i="1">
                <a:latin typeface="VNI-Times" pitchFamily="2" charset="0"/>
                <a:cs typeface="Times New Roman" panose="02020603050405020304" pitchFamily="18" charset="0"/>
              </a:rPr>
              <a:t>	</a:t>
            </a:r>
            <a:endParaRPr lang="en-US" altLang="en-US">
              <a:latin typeface="Arial" panose="020B0604020202020204" pitchFamily="34" charset="0"/>
            </a:endParaRPr>
          </a:p>
        </p:txBody>
      </p:sp>
      <p:pic>
        <p:nvPicPr>
          <p:cNvPr id="251915" name="Picture 11" descr="thonglong">
            <a:extLst>
              <a:ext uri="{FF2B5EF4-FFF2-40B4-BE49-F238E27FC236}">
                <a16:creationId xmlns:a16="http://schemas.microsoft.com/office/drawing/2014/main" id="{4B296E41-5764-426D-89EE-88A02377E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962400"/>
            <a:ext cx="37338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51906"/>
                                        </p:tgtEl>
                                        <p:attrNameLst>
                                          <p:attrName>style.visibility</p:attrName>
                                        </p:attrNameLst>
                                      </p:cBhvr>
                                      <p:to>
                                        <p:strVal val="visible"/>
                                      </p:to>
                                    </p:set>
                                    <p:anim to="" calcmode="lin" valueType="num">
                                      <p:cBhvr>
                                        <p:cTn id="7" dur="1" fill="hold"/>
                                        <p:tgtEl>
                                          <p:spTgt spid="25190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251908">
                                            <p:txEl>
                                              <p:pRg st="0" end="0"/>
                                            </p:txEl>
                                          </p:spTgt>
                                        </p:tgtEl>
                                        <p:attrNameLst>
                                          <p:attrName>style.visibility</p:attrName>
                                        </p:attrNameLst>
                                      </p:cBhvr>
                                      <p:to>
                                        <p:strVal val="visible"/>
                                      </p:to>
                                    </p:set>
                                    <p:anim calcmode="lin" valueType="num">
                                      <p:cBhvr additive="base">
                                        <p:cTn id="12" dur="300" fill="hold"/>
                                        <p:tgtEl>
                                          <p:spTgt spid="251908">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5190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wd">
                                    <p:tmPct val="100000"/>
                                  </p:iterate>
                                  <p:childTnLst>
                                    <p:set>
                                      <p:cBhvr>
                                        <p:cTn id="17" dur="1" fill="hold">
                                          <p:stCondLst>
                                            <p:cond delay="0"/>
                                          </p:stCondLst>
                                        </p:cTn>
                                        <p:tgtEl>
                                          <p:spTgt spid="251908">
                                            <p:txEl>
                                              <p:pRg st="1" end="1"/>
                                            </p:txEl>
                                          </p:spTgt>
                                        </p:tgtEl>
                                        <p:attrNameLst>
                                          <p:attrName>style.visibility</p:attrName>
                                        </p:attrNameLst>
                                      </p:cBhvr>
                                      <p:to>
                                        <p:strVal val="visible"/>
                                      </p:to>
                                    </p:set>
                                    <p:anim calcmode="lin" valueType="num">
                                      <p:cBhvr additive="base">
                                        <p:cTn id="18" dur="300" fill="hold"/>
                                        <p:tgtEl>
                                          <p:spTgt spid="251908">
                                            <p:txEl>
                                              <p:pRg st="1" end="1"/>
                                            </p:txEl>
                                          </p:spTgt>
                                        </p:tgtEl>
                                        <p:attrNameLst>
                                          <p:attrName>ppt_x</p:attrName>
                                        </p:attrNameLst>
                                      </p:cBhvr>
                                      <p:tavLst>
                                        <p:tav tm="0">
                                          <p:val>
                                            <p:strVal val="#ppt_x"/>
                                          </p:val>
                                        </p:tav>
                                        <p:tav tm="100000">
                                          <p:val>
                                            <p:strVal val="#ppt_x"/>
                                          </p:val>
                                        </p:tav>
                                      </p:tavLst>
                                    </p:anim>
                                    <p:anim calcmode="lin" valueType="num">
                                      <p:cBhvr additive="base">
                                        <p:cTn id="19" dur="300" fill="hold"/>
                                        <p:tgtEl>
                                          <p:spTgt spid="25190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iterate type="wd">
                                    <p:tmPct val="100000"/>
                                  </p:iterate>
                                  <p:childTnLst>
                                    <p:set>
                                      <p:cBhvr>
                                        <p:cTn id="23" dur="1" fill="hold">
                                          <p:stCondLst>
                                            <p:cond delay="0"/>
                                          </p:stCondLst>
                                        </p:cTn>
                                        <p:tgtEl>
                                          <p:spTgt spid="251908">
                                            <p:txEl>
                                              <p:pRg st="2" end="2"/>
                                            </p:txEl>
                                          </p:spTgt>
                                        </p:tgtEl>
                                        <p:attrNameLst>
                                          <p:attrName>style.visibility</p:attrName>
                                        </p:attrNameLst>
                                      </p:cBhvr>
                                      <p:to>
                                        <p:strVal val="visible"/>
                                      </p:to>
                                    </p:set>
                                    <p:anim calcmode="lin" valueType="num">
                                      <p:cBhvr additive="base">
                                        <p:cTn id="24" dur="300" fill="hold"/>
                                        <p:tgtEl>
                                          <p:spTgt spid="251908">
                                            <p:txEl>
                                              <p:pRg st="2" end="2"/>
                                            </p:txEl>
                                          </p:spTgt>
                                        </p:tgtEl>
                                        <p:attrNameLst>
                                          <p:attrName>ppt_x</p:attrName>
                                        </p:attrNameLst>
                                      </p:cBhvr>
                                      <p:tavLst>
                                        <p:tav tm="0">
                                          <p:val>
                                            <p:strVal val="#ppt_x"/>
                                          </p:val>
                                        </p:tav>
                                        <p:tav tm="100000">
                                          <p:val>
                                            <p:strVal val="#ppt_x"/>
                                          </p:val>
                                        </p:tav>
                                      </p:tavLst>
                                    </p:anim>
                                    <p:anim calcmode="lin" valueType="num">
                                      <p:cBhvr additive="base">
                                        <p:cTn id="25" dur="300" fill="hold"/>
                                        <p:tgtEl>
                                          <p:spTgt spid="25190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51914"/>
                                        </p:tgtEl>
                                        <p:attrNameLst>
                                          <p:attrName>style.visibility</p:attrName>
                                        </p:attrNameLst>
                                      </p:cBhvr>
                                      <p:to>
                                        <p:strVal val="visible"/>
                                      </p:to>
                                    </p:set>
                                    <p:anim calcmode="lin" valueType="num">
                                      <p:cBhvr additive="base">
                                        <p:cTn id="30" dur="500" fill="hold"/>
                                        <p:tgtEl>
                                          <p:spTgt spid="251914"/>
                                        </p:tgtEl>
                                        <p:attrNameLst>
                                          <p:attrName>ppt_x</p:attrName>
                                        </p:attrNameLst>
                                      </p:cBhvr>
                                      <p:tavLst>
                                        <p:tav tm="0">
                                          <p:val>
                                            <p:strVal val="#ppt_x"/>
                                          </p:val>
                                        </p:tav>
                                        <p:tav tm="100000">
                                          <p:val>
                                            <p:strVal val="#ppt_x"/>
                                          </p:val>
                                        </p:tav>
                                      </p:tavLst>
                                    </p:anim>
                                    <p:anim calcmode="lin" valueType="num">
                                      <p:cBhvr additive="base">
                                        <p:cTn id="31" dur="500" fill="hold"/>
                                        <p:tgtEl>
                                          <p:spTgt spid="25191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51915"/>
                                        </p:tgtEl>
                                        <p:attrNameLst>
                                          <p:attrName>style.visibility</p:attrName>
                                        </p:attrNameLst>
                                      </p:cBhvr>
                                      <p:to>
                                        <p:strVal val="visible"/>
                                      </p:to>
                                    </p:set>
                                    <p:animEffect transition="in" filter="fade">
                                      <p:cBhvr>
                                        <p:cTn id="36" dur="2000"/>
                                        <p:tgtEl>
                                          <p:spTgt spid="251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slipknot%20ring">
            <a:extLst>
              <a:ext uri="{FF2B5EF4-FFF2-40B4-BE49-F238E27FC236}">
                <a16:creationId xmlns:a16="http://schemas.microsoft.com/office/drawing/2014/main" id="{2CE5ECF3-A629-4680-8714-526F1D164C33}"/>
              </a:ext>
            </a:extLst>
          </p:cNvPr>
          <p:cNvPicPr>
            <a:picLocks noChangeAspect="1" noChangeArrowheads="1"/>
          </p:cNvPicPr>
          <p:nvPr/>
        </p:nvPicPr>
        <p:blipFill>
          <a:blip r:embed="rId2">
            <a:lum bright="-24000" contrast="-12000"/>
            <a:extLst>
              <a:ext uri="{28A0092B-C50C-407E-A947-70E740481C1C}">
                <a14:useLocalDpi xmlns:a14="http://schemas.microsoft.com/office/drawing/2010/main" val="0"/>
              </a:ext>
            </a:extLst>
          </a:blip>
          <a:srcRect/>
          <a:stretch>
            <a:fillRect/>
          </a:stretch>
        </p:blipFill>
        <p:spPr bwMode="auto">
          <a:xfrm>
            <a:off x="381000" y="1295400"/>
            <a:ext cx="83058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7" name="AutoShape 3">
            <a:hlinkClick r:id="rId3" action="ppaction://hlinksldjump" highlightClick="1"/>
            <a:extLst>
              <a:ext uri="{FF2B5EF4-FFF2-40B4-BE49-F238E27FC236}">
                <a16:creationId xmlns:a16="http://schemas.microsoft.com/office/drawing/2014/main" id="{9CD09BFA-A25B-4336-A91F-5E32771381BB}"/>
              </a:ext>
            </a:extLst>
          </p:cNvPr>
          <p:cNvSpPr>
            <a:spLocks noChangeArrowheads="1"/>
          </p:cNvSpPr>
          <p:nvPr/>
        </p:nvSpPr>
        <p:spPr bwMode="auto">
          <a:xfrm>
            <a:off x="8763000" y="6391275"/>
            <a:ext cx="381000" cy="457200"/>
          </a:xfrm>
          <a:prstGeom prst="actionButtonBackPrevious">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57027"/>
                                        </p:tgtEl>
                                        <p:attrNameLst>
                                          <p:attrName>style.visibility</p:attrName>
                                        </p:attrNameLst>
                                      </p:cBhvr>
                                      <p:to>
                                        <p:strVal val="visible"/>
                                      </p:to>
                                    </p:set>
                                    <p:anim calcmode="lin" valueType="num">
                                      <p:cBhvr additive="base">
                                        <p:cTn id="7" dur="500" fill="hold"/>
                                        <p:tgtEl>
                                          <p:spTgt spid="257027"/>
                                        </p:tgtEl>
                                        <p:attrNameLst>
                                          <p:attrName>ppt_x</p:attrName>
                                        </p:attrNameLst>
                                      </p:cBhvr>
                                      <p:tavLst>
                                        <p:tav tm="0">
                                          <p:val>
                                            <p:strVal val="#ppt_x"/>
                                          </p:val>
                                        </p:tav>
                                        <p:tav tm="100000">
                                          <p:val>
                                            <p:strVal val="#ppt_x"/>
                                          </p:val>
                                        </p:tav>
                                      </p:tavLst>
                                    </p:anim>
                                    <p:anim calcmode="lin" valueType="num">
                                      <p:cBhvr additive="base">
                                        <p:cTn id="8" dur="500" fill="hold"/>
                                        <p:tgtEl>
                                          <p:spTgt spid="257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WordArt 2">
            <a:extLst>
              <a:ext uri="{FF2B5EF4-FFF2-40B4-BE49-F238E27FC236}">
                <a16:creationId xmlns:a16="http://schemas.microsoft.com/office/drawing/2014/main" id="{39F3060A-ED51-45DA-8688-06193C328592}"/>
              </a:ext>
            </a:extLst>
          </p:cNvPr>
          <p:cNvSpPr>
            <a:spLocks noChangeArrowheads="1" noChangeShapeType="1" noTextEdit="1"/>
          </p:cNvSpPr>
          <p:nvPr/>
        </p:nvSpPr>
        <p:spPr bwMode="auto">
          <a:xfrm rot="263272">
            <a:off x="2667000" y="152400"/>
            <a:ext cx="3886200" cy="1284288"/>
          </a:xfrm>
          <a:prstGeom prst="rect">
            <a:avLst/>
          </a:prstGeom>
        </p:spPr>
        <p:txBody>
          <a:bodyPr wrap="none" fromWordArt="1">
            <a:prstTxWarp prst="textSlantUp">
              <a:avLst>
                <a:gd name="adj" fmla="val 46296"/>
              </a:avLst>
            </a:prstTxWarp>
          </a:bodyPr>
          <a:lstStyle/>
          <a:p>
            <a:pPr algn="ctr"/>
            <a:r>
              <a:rPr lang="en-US" sz="3600" b="1" kern="10">
                <a:ln w="9525">
                  <a:solidFill>
                    <a:srgbClr val="800000"/>
                  </a:solidFill>
                  <a:round/>
                  <a:headEnd/>
                  <a:tailEnd/>
                </a:ln>
                <a:solidFill>
                  <a:srgbClr val="800000"/>
                </a:solidFill>
                <a:latin typeface="VNI-Times" pitchFamily="2" charset="0"/>
              </a:rPr>
              <a:t>NUÙT GHEÁ ÑU</a:t>
            </a:r>
          </a:p>
        </p:txBody>
      </p:sp>
      <p:sp>
        <p:nvSpPr>
          <p:cNvPr id="258051" name="Text Box 3">
            <a:extLst>
              <a:ext uri="{FF2B5EF4-FFF2-40B4-BE49-F238E27FC236}">
                <a16:creationId xmlns:a16="http://schemas.microsoft.com/office/drawing/2014/main" id="{57192632-FE0E-43A9-9157-562D529D9A72}"/>
              </a:ext>
            </a:extLst>
          </p:cNvPr>
          <p:cNvSpPr txBox="1">
            <a:spLocks noChangeArrowheads="1"/>
          </p:cNvSpPr>
          <p:nvPr/>
        </p:nvSpPr>
        <p:spPr bwMode="auto">
          <a:xfrm>
            <a:off x="4114800" y="2057400"/>
            <a:ext cx="47244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800">
                <a:solidFill>
                  <a:srgbClr val="FD0903"/>
                </a:solidFill>
                <a:latin typeface="VNI-Times" pitchFamily="2" charset="0"/>
              </a:rPr>
              <a:t>COÂNG DUÏNG</a:t>
            </a:r>
          </a:p>
          <a:p>
            <a:pPr algn="ctr" eaLnBrk="1" hangingPunct="1">
              <a:spcBef>
                <a:spcPct val="50000"/>
              </a:spcBef>
            </a:pPr>
            <a:r>
              <a:rPr lang="en-US" altLang="en-US" sz="2800">
                <a:solidFill>
                  <a:srgbClr val="000099"/>
                </a:solidFill>
                <a:latin typeface="VNI-Times" pitchFamily="2" charset="0"/>
              </a:rPr>
              <a:t>Thöïc hieän gheá ñu daõ chieán taïi ñaát traïi</a:t>
            </a:r>
          </a:p>
        </p:txBody>
      </p:sp>
      <p:pic>
        <p:nvPicPr>
          <p:cNvPr id="258052" name="Picture 4" descr="ghe du">
            <a:extLst>
              <a:ext uri="{FF2B5EF4-FFF2-40B4-BE49-F238E27FC236}">
                <a16:creationId xmlns:a16="http://schemas.microsoft.com/office/drawing/2014/main" id="{4D92F1ED-008B-4148-93DE-CF7970EE3AA3}"/>
              </a:ext>
            </a:extLst>
          </p:cNvPr>
          <p:cNvPicPr>
            <a:picLocks noChangeAspect="1" noChangeArrowheads="1"/>
          </p:cNvPicPr>
          <p:nvPr/>
        </p:nvPicPr>
        <p:blipFill>
          <a:blip r:embed="rId2">
            <a:clrChange>
              <a:clrFrom>
                <a:srgbClr val="FBFEFB"/>
              </a:clrFrom>
              <a:clrTo>
                <a:srgbClr val="FBFEFB">
                  <a:alpha val="0"/>
                </a:srgbClr>
              </a:clrTo>
            </a:clrChange>
            <a:lum bright="-18000" contrast="54000"/>
            <a:extLst>
              <a:ext uri="{28A0092B-C50C-407E-A947-70E740481C1C}">
                <a14:useLocalDpi xmlns:a14="http://schemas.microsoft.com/office/drawing/2010/main" val="0"/>
              </a:ext>
            </a:extLst>
          </a:blip>
          <a:srcRect b="-275"/>
          <a:stretch>
            <a:fillRect/>
          </a:stretch>
        </p:blipFill>
        <p:spPr bwMode="auto">
          <a:xfrm>
            <a:off x="457200" y="1836738"/>
            <a:ext cx="3352800"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58050"/>
                                        </p:tgtEl>
                                        <p:attrNameLst>
                                          <p:attrName>style.visibility</p:attrName>
                                        </p:attrNameLst>
                                      </p:cBhvr>
                                      <p:to>
                                        <p:strVal val="visible"/>
                                      </p:to>
                                    </p:set>
                                    <p:anim to="" calcmode="lin" valueType="num">
                                      <p:cBhvr>
                                        <p:cTn id="7" dur="1" fill="hold"/>
                                        <p:tgtEl>
                                          <p:spTgt spid="258050"/>
                                        </p:tgtEl>
                                        <p:attrNameLst>
                                          <p:attrName/>
                                        </p:attrNameLst>
                                      </p:cBhvr>
                                    </p:anim>
                                  </p:childTnLst>
                                </p:cTn>
                              </p:par>
                            </p:childTnLst>
                          </p:cTn>
                        </p:par>
                        <p:par>
                          <p:cTn id="8" fill="hold" nodeType="afterGroup">
                            <p:stCondLst>
                              <p:cond delay="0"/>
                            </p:stCondLst>
                            <p:childTnLst>
                              <p:par>
                                <p:cTn id="9" presetID="23" presetClass="entr" presetSubtype="16" fill="hold" nodeType="afterEffect">
                                  <p:stCondLst>
                                    <p:cond delay="0"/>
                                  </p:stCondLst>
                                  <p:childTnLst>
                                    <p:set>
                                      <p:cBhvr>
                                        <p:cTn id="10" dur="1" fill="hold">
                                          <p:stCondLst>
                                            <p:cond delay="0"/>
                                          </p:stCondLst>
                                        </p:cTn>
                                        <p:tgtEl>
                                          <p:spTgt spid="258052"/>
                                        </p:tgtEl>
                                        <p:attrNameLst>
                                          <p:attrName>style.visibility</p:attrName>
                                        </p:attrNameLst>
                                      </p:cBhvr>
                                      <p:to>
                                        <p:strVal val="visible"/>
                                      </p:to>
                                    </p:set>
                                    <p:anim calcmode="lin" valueType="num">
                                      <p:cBhvr>
                                        <p:cTn id="11" dur="500" fill="hold"/>
                                        <p:tgtEl>
                                          <p:spTgt spid="258052"/>
                                        </p:tgtEl>
                                        <p:attrNameLst>
                                          <p:attrName>ppt_w</p:attrName>
                                        </p:attrNameLst>
                                      </p:cBhvr>
                                      <p:tavLst>
                                        <p:tav tm="0">
                                          <p:val>
                                            <p:fltVal val="0"/>
                                          </p:val>
                                        </p:tav>
                                        <p:tav tm="100000">
                                          <p:val>
                                            <p:strVal val="#ppt_w"/>
                                          </p:val>
                                        </p:tav>
                                      </p:tavLst>
                                    </p:anim>
                                    <p:anim calcmode="lin" valueType="num">
                                      <p:cBhvr>
                                        <p:cTn id="12" dur="500" fill="hold"/>
                                        <p:tgtEl>
                                          <p:spTgt spid="25805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258051">
                                            <p:txEl>
                                              <p:pRg st="0" end="0"/>
                                            </p:txEl>
                                          </p:spTgt>
                                        </p:tgtEl>
                                        <p:attrNameLst>
                                          <p:attrName>style.visibility</p:attrName>
                                        </p:attrNameLst>
                                      </p:cBhvr>
                                      <p:to>
                                        <p:strVal val="visible"/>
                                      </p:to>
                                    </p:set>
                                    <p:animEffect transition="in" filter="wipe(up)">
                                      <p:cBhvr>
                                        <p:cTn id="17" dur="75"/>
                                        <p:tgtEl>
                                          <p:spTgt spid="258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258051">
                                            <p:txEl>
                                              <p:pRg st="1" end="1"/>
                                            </p:txEl>
                                          </p:spTgt>
                                        </p:tgtEl>
                                        <p:attrNameLst>
                                          <p:attrName>style.visibility</p:attrName>
                                        </p:attrNameLst>
                                      </p:cBhvr>
                                      <p:to>
                                        <p:strVal val="visible"/>
                                      </p:to>
                                    </p:set>
                                    <p:animEffect transition="in" filter="wipe(up)">
                                      <p:cBhvr>
                                        <p:cTn id="22" dur="75"/>
                                        <p:tgtEl>
                                          <p:spTgt spid="258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ghe du1">
            <a:extLst>
              <a:ext uri="{FF2B5EF4-FFF2-40B4-BE49-F238E27FC236}">
                <a16:creationId xmlns:a16="http://schemas.microsoft.com/office/drawing/2014/main" id="{332A4A3F-59CF-4C34-93D3-F598B3BB48B1}"/>
              </a:ext>
            </a:extLst>
          </p:cNvPr>
          <p:cNvPicPr>
            <a:picLocks noChangeAspect="1" noChangeArrowheads="1"/>
          </p:cNvPicPr>
          <p:nvPr/>
        </p:nvPicPr>
        <p:blipFill>
          <a:blip r:embed="rId2">
            <a:lum bright="-80000" contrast="100000"/>
            <a:extLst>
              <a:ext uri="{28A0092B-C50C-407E-A947-70E740481C1C}">
                <a14:useLocalDpi xmlns:a14="http://schemas.microsoft.com/office/drawing/2010/main" val="0"/>
              </a:ext>
            </a:extLst>
          </a:blip>
          <a:srcRect/>
          <a:stretch>
            <a:fillRect/>
          </a:stretch>
        </p:blipFill>
        <p:spPr bwMode="auto">
          <a:xfrm>
            <a:off x="457200" y="1219200"/>
            <a:ext cx="82296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ghe du2">
            <a:extLst>
              <a:ext uri="{FF2B5EF4-FFF2-40B4-BE49-F238E27FC236}">
                <a16:creationId xmlns:a16="http://schemas.microsoft.com/office/drawing/2014/main" id="{069EE172-B624-4827-B64E-E5C236953C71}"/>
              </a:ext>
            </a:extLst>
          </p:cNvPr>
          <p:cNvPicPr>
            <a:picLocks noChangeAspect="1" noChangeArrowheads="1"/>
          </p:cNvPicPr>
          <p:nvPr/>
        </p:nvPicPr>
        <p:blipFill>
          <a:blip r:embed="rId2">
            <a:lum bright="-80000" contrast="100000"/>
            <a:extLst>
              <a:ext uri="{28A0092B-C50C-407E-A947-70E740481C1C}">
                <a14:useLocalDpi xmlns:a14="http://schemas.microsoft.com/office/drawing/2010/main" val="0"/>
              </a:ext>
            </a:extLst>
          </a:blip>
          <a:srcRect/>
          <a:stretch>
            <a:fillRect/>
          </a:stretch>
        </p:blipFill>
        <p:spPr bwMode="auto">
          <a:xfrm>
            <a:off x="457200" y="1117600"/>
            <a:ext cx="84582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4" name="Rectangle 8">
            <a:extLst>
              <a:ext uri="{FF2B5EF4-FFF2-40B4-BE49-F238E27FC236}">
                <a16:creationId xmlns:a16="http://schemas.microsoft.com/office/drawing/2014/main" id="{65A00465-F9C7-422A-BF9D-A872E55EDAD2}"/>
              </a:ext>
            </a:extLst>
          </p:cNvPr>
          <p:cNvSpPr>
            <a:spLocks noChangeArrowheads="1"/>
          </p:cNvSpPr>
          <p:nvPr/>
        </p:nvSpPr>
        <p:spPr bwMode="auto">
          <a:xfrm>
            <a:off x="4191000" y="106680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US" altLang="en-US" b="1">
                <a:latin typeface="Arial" panose="020B0604020202020204" pitchFamily="34" charset="0"/>
              </a:rPr>
              <a:t>BẢNG 5</a:t>
            </a:r>
            <a:endParaRPr lang="en-US" altLang="en-US">
              <a:latin typeface="Arial" panose="020B0604020202020204" pitchFamily="34" charset="0"/>
            </a:endParaRPr>
          </a:p>
        </p:txBody>
      </p:sp>
      <p:sp>
        <p:nvSpPr>
          <p:cNvPr id="116745" name="Rectangle 9">
            <a:extLst>
              <a:ext uri="{FF2B5EF4-FFF2-40B4-BE49-F238E27FC236}">
                <a16:creationId xmlns:a16="http://schemas.microsoft.com/office/drawing/2014/main" id="{D5251E5F-FD53-4DD9-9BE0-9DD2FAECBED0}"/>
              </a:ext>
            </a:extLst>
          </p:cNvPr>
          <p:cNvSpPr>
            <a:spLocks noChangeArrowheads="1"/>
          </p:cNvSpPr>
          <p:nvPr/>
        </p:nvSpPr>
        <p:spPr bwMode="auto">
          <a:xfrm>
            <a:off x="1905000" y="1905000"/>
            <a:ext cx="5867400" cy="685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6746" name="Rectangle 10">
            <a:extLst>
              <a:ext uri="{FF2B5EF4-FFF2-40B4-BE49-F238E27FC236}">
                <a16:creationId xmlns:a16="http://schemas.microsoft.com/office/drawing/2014/main" id="{EF36CF0C-1253-4976-B2FE-6F9CC93D0012}"/>
              </a:ext>
            </a:extLst>
          </p:cNvPr>
          <p:cNvSpPr>
            <a:spLocks noChangeArrowheads="1"/>
          </p:cNvSpPr>
          <p:nvPr/>
        </p:nvSpPr>
        <p:spPr bwMode="auto">
          <a:xfrm>
            <a:off x="2057400" y="1981200"/>
            <a:ext cx="5562600" cy="457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39713" algn="l"/>
                <a:tab pos="1828800" algn="l"/>
                <a:tab pos="2041525" algn="l"/>
                <a:tab pos="3921125" algn="l"/>
                <a:tab pos="4143375" algn="l"/>
              </a:tabLst>
              <a:defRPr>
                <a:solidFill>
                  <a:schemeClr val="tx1"/>
                </a:solidFill>
                <a:latin typeface="Verdana" panose="020B0604030504040204" pitchFamily="34" charset="0"/>
              </a:defRPr>
            </a:lvl1pPr>
            <a:lvl2pPr marL="742950" indent="-285750">
              <a:tabLst>
                <a:tab pos="239713" algn="l"/>
                <a:tab pos="1828800" algn="l"/>
                <a:tab pos="2041525" algn="l"/>
                <a:tab pos="3921125" algn="l"/>
                <a:tab pos="4143375" algn="l"/>
              </a:tabLst>
              <a:defRPr>
                <a:solidFill>
                  <a:schemeClr val="tx1"/>
                </a:solidFill>
                <a:latin typeface="Verdana" panose="020B0604030504040204" pitchFamily="34" charset="0"/>
              </a:defRPr>
            </a:lvl2pPr>
            <a:lvl3pPr marL="1143000" indent="-228600">
              <a:tabLst>
                <a:tab pos="239713" algn="l"/>
                <a:tab pos="1828800" algn="l"/>
                <a:tab pos="2041525" algn="l"/>
                <a:tab pos="3921125" algn="l"/>
                <a:tab pos="4143375" algn="l"/>
              </a:tabLst>
              <a:defRPr>
                <a:solidFill>
                  <a:schemeClr val="tx1"/>
                </a:solidFill>
                <a:latin typeface="Verdana" panose="020B0604030504040204" pitchFamily="34" charset="0"/>
              </a:defRPr>
            </a:lvl3pPr>
            <a:lvl4pPr marL="1600200" indent="-228600">
              <a:tabLst>
                <a:tab pos="239713" algn="l"/>
                <a:tab pos="1828800" algn="l"/>
                <a:tab pos="2041525" algn="l"/>
                <a:tab pos="3921125" algn="l"/>
                <a:tab pos="4143375" algn="l"/>
              </a:tabLst>
              <a:defRPr>
                <a:solidFill>
                  <a:schemeClr val="tx1"/>
                </a:solidFill>
                <a:latin typeface="Verdana" panose="020B0604030504040204" pitchFamily="34" charset="0"/>
              </a:defRPr>
            </a:lvl4pPr>
            <a:lvl5pPr marL="2057400" indent="-228600">
              <a:tabLst>
                <a:tab pos="239713" algn="l"/>
                <a:tab pos="1828800" algn="l"/>
                <a:tab pos="2041525" algn="l"/>
                <a:tab pos="3921125" algn="l"/>
                <a:tab pos="4143375"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39713" algn="l"/>
                <a:tab pos="1828800" algn="l"/>
                <a:tab pos="2041525" algn="l"/>
                <a:tab pos="3921125" algn="l"/>
                <a:tab pos="4143375"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39713" algn="l"/>
                <a:tab pos="1828800" algn="l"/>
                <a:tab pos="2041525" algn="l"/>
                <a:tab pos="3921125" algn="l"/>
                <a:tab pos="4143375"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39713" algn="l"/>
                <a:tab pos="1828800" algn="l"/>
                <a:tab pos="2041525" algn="l"/>
                <a:tab pos="3921125" algn="l"/>
                <a:tab pos="4143375"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39713" algn="l"/>
                <a:tab pos="1828800" algn="l"/>
                <a:tab pos="2041525" algn="l"/>
                <a:tab pos="3921125" algn="l"/>
                <a:tab pos="4143375" algn="l"/>
              </a:tabLst>
              <a:defRPr>
                <a:solidFill>
                  <a:schemeClr val="tx1"/>
                </a:solidFill>
                <a:latin typeface="Verdana" panose="020B0604030504040204" pitchFamily="34" charset="0"/>
              </a:defRPr>
            </a:lvl9pPr>
          </a:lstStyle>
          <a:p>
            <a:pPr eaLnBrk="1" hangingPunct="1"/>
            <a:r>
              <a:rPr lang="en-US" altLang="en-US" sz="2400" b="1">
                <a:solidFill>
                  <a:srgbClr val="0000FF"/>
                </a:solidFill>
                <a:latin typeface="VnBodoni" pitchFamily="2" charset="0"/>
              </a:rPr>
              <a:t>C _ . _ . 	J . _ _ _ 	Z _ _ . . </a:t>
            </a:r>
          </a:p>
        </p:txBody>
      </p:sp>
      <p:sp>
        <p:nvSpPr>
          <p:cNvPr id="116747" name="Rectangle 11">
            <a:extLst>
              <a:ext uri="{FF2B5EF4-FFF2-40B4-BE49-F238E27FC236}">
                <a16:creationId xmlns:a16="http://schemas.microsoft.com/office/drawing/2014/main" id="{923E5493-003E-4E75-AC02-F27DE0B4FE87}"/>
              </a:ext>
            </a:extLst>
          </p:cNvPr>
          <p:cNvSpPr>
            <a:spLocks noChangeArrowheads="1"/>
          </p:cNvSpPr>
          <p:nvPr/>
        </p:nvSpPr>
        <p:spPr bwMode="auto">
          <a:xfrm>
            <a:off x="3360738" y="2895600"/>
            <a:ext cx="2735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r>
              <a:rPr lang="en-US" altLang="en-US" b="1">
                <a:latin typeface="Arial" panose="020B0604020202020204" pitchFamily="34" charset="0"/>
              </a:rPr>
              <a:t>BẢNG 6 (CÁC CHỮ SỐ)</a:t>
            </a:r>
          </a:p>
        </p:txBody>
      </p:sp>
      <p:sp>
        <p:nvSpPr>
          <p:cNvPr id="116748" name="Rectangle 12">
            <a:extLst>
              <a:ext uri="{FF2B5EF4-FFF2-40B4-BE49-F238E27FC236}">
                <a16:creationId xmlns:a16="http://schemas.microsoft.com/office/drawing/2014/main" id="{16D4D466-4124-479C-8BC7-649D3DF1753E}"/>
              </a:ext>
            </a:extLst>
          </p:cNvPr>
          <p:cNvSpPr>
            <a:spLocks noChangeArrowheads="1"/>
          </p:cNvSpPr>
          <p:nvPr/>
        </p:nvSpPr>
        <p:spPr bwMode="auto">
          <a:xfrm>
            <a:off x="2133600" y="3505200"/>
            <a:ext cx="5334000" cy="24384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6749" name="Rectangle 13">
            <a:extLst>
              <a:ext uri="{FF2B5EF4-FFF2-40B4-BE49-F238E27FC236}">
                <a16:creationId xmlns:a16="http://schemas.microsoft.com/office/drawing/2014/main" id="{28DED5DD-7922-48E5-94EA-4080BFE46F44}"/>
              </a:ext>
            </a:extLst>
          </p:cNvPr>
          <p:cNvSpPr>
            <a:spLocks noChangeArrowheads="1"/>
          </p:cNvSpPr>
          <p:nvPr/>
        </p:nvSpPr>
        <p:spPr bwMode="auto">
          <a:xfrm>
            <a:off x="2287588" y="3786188"/>
            <a:ext cx="4948237"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142875" algn="l"/>
                <a:tab pos="382588" algn="l"/>
                <a:tab pos="2743200" algn="l"/>
                <a:tab pos="3028950" algn="l"/>
              </a:tabLst>
              <a:defRPr>
                <a:solidFill>
                  <a:schemeClr val="tx1"/>
                </a:solidFill>
                <a:latin typeface="Verdana" panose="020B0604030504040204" pitchFamily="34" charset="0"/>
              </a:defRPr>
            </a:lvl1pPr>
            <a:lvl2pPr marL="742950" indent="-285750">
              <a:tabLst>
                <a:tab pos="142875" algn="l"/>
                <a:tab pos="382588" algn="l"/>
                <a:tab pos="2743200" algn="l"/>
                <a:tab pos="3028950" algn="l"/>
              </a:tabLst>
              <a:defRPr>
                <a:solidFill>
                  <a:schemeClr val="tx1"/>
                </a:solidFill>
                <a:latin typeface="Verdana" panose="020B0604030504040204" pitchFamily="34" charset="0"/>
              </a:defRPr>
            </a:lvl2pPr>
            <a:lvl3pPr marL="1143000" indent="-228600">
              <a:tabLst>
                <a:tab pos="142875" algn="l"/>
                <a:tab pos="382588" algn="l"/>
                <a:tab pos="2743200" algn="l"/>
                <a:tab pos="3028950" algn="l"/>
              </a:tabLst>
              <a:defRPr>
                <a:solidFill>
                  <a:schemeClr val="tx1"/>
                </a:solidFill>
                <a:latin typeface="Verdana" panose="020B0604030504040204" pitchFamily="34" charset="0"/>
              </a:defRPr>
            </a:lvl3pPr>
            <a:lvl4pPr marL="1600200" indent="-228600">
              <a:tabLst>
                <a:tab pos="142875" algn="l"/>
                <a:tab pos="382588" algn="l"/>
                <a:tab pos="2743200" algn="l"/>
                <a:tab pos="3028950" algn="l"/>
              </a:tabLst>
              <a:defRPr>
                <a:solidFill>
                  <a:schemeClr val="tx1"/>
                </a:solidFill>
                <a:latin typeface="Verdana" panose="020B0604030504040204" pitchFamily="34" charset="0"/>
              </a:defRPr>
            </a:lvl4pPr>
            <a:lvl5pPr marL="2057400" indent="-228600">
              <a:tabLst>
                <a:tab pos="142875" algn="l"/>
                <a:tab pos="382588" algn="l"/>
                <a:tab pos="2743200" algn="l"/>
                <a:tab pos="302895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142875" algn="l"/>
                <a:tab pos="382588" algn="l"/>
                <a:tab pos="2743200" algn="l"/>
                <a:tab pos="302895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142875" algn="l"/>
                <a:tab pos="382588" algn="l"/>
                <a:tab pos="2743200" algn="l"/>
                <a:tab pos="302895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142875" algn="l"/>
                <a:tab pos="382588" algn="l"/>
                <a:tab pos="2743200" algn="l"/>
                <a:tab pos="302895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142875" algn="l"/>
                <a:tab pos="382588" algn="l"/>
                <a:tab pos="2743200" algn="l"/>
                <a:tab pos="3028950" algn="l"/>
              </a:tabLst>
              <a:defRPr>
                <a:solidFill>
                  <a:schemeClr val="tx1"/>
                </a:solidFill>
                <a:latin typeface="Verdana" panose="020B0604030504040204" pitchFamily="34" charset="0"/>
              </a:defRPr>
            </a:lvl9pPr>
          </a:lstStyle>
          <a:p>
            <a:r>
              <a:rPr lang="en-US" altLang="en-US" sz="2400" b="1">
                <a:solidFill>
                  <a:srgbClr val="0000FF"/>
                </a:solidFill>
                <a:latin typeface="VnBodoni" pitchFamily="2" charset="0"/>
              </a:rPr>
              <a:t>1		. _ _ _ _		6 	_ . . . .</a:t>
            </a:r>
          </a:p>
          <a:p>
            <a:r>
              <a:rPr lang="en-US" altLang="en-US" sz="2400" b="1">
                <a:solidFill>
                  <a:srgbClr val="0000FF"/>
                </a:solidFill>
                <a:latin typeface="VnBodoni" pitchFamily="2" charset="0"/>
              </a:rPr>
              <a:t>2 	. . _ _ _		7 	_ _ . . .</a:t>
            </a:r>
          </a:p>
          <a:p>
            <a:r>
              <a:rPr lang="en-US" altLang="en-US" sz="2400" b="1">
                <a:solidFill>
                  <a:srgbClr val="0000FF"/>
                </a:solidFill>
                <a:latin typeface="VnBodoni" pitchFamily="2" charset="0"/>
              </a:rPr>
              <a:t>3 	. . . _ _		8 	_ _ _ . .</a:t>
            </a:r>
          </a:p>
          <a:p>
            <a:r>
              <a:rPr lang="en-US" altLang="en-US" sz="2400" b="1">
                <a:solidFill>
                  <a:srgbClr val="0000FF"/>
                </a:solidFill>
                <a:latin typeface="VnBodoni" pitchFamily="2" charset="0"/>
              </a:rPr>
              <a:t>4 	. . . . _		9 	_ _ _ _ .</a:t>
            </a:r>
          </a:p>
          <a:p>
            <a:r>
              <a:rPr lang="en-US" altLang="en-US" sz="2400" b="1">
                <a:solidFill>
                  <a:srgbClr val="0000FF"/>
                </a:solidFill>
                <a:latin typeface="VnBodoni" pitchFamily="2" charset="0"/>
              </a:rPr>
              <a:t>5 	. . . . .		0 	_ _ _ _ _</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6744"/>
                                        </p:tgtEl>
                                        <p:attrNameLst>
                                          <p:attrName>style.visibility</p:attrName>
                                        </p:attrNameLst>
                                      </p:cBhvr>
                                      <p:to>
                                        <p:strVal val="visible"/>
                                      </p:to>
                                    </p:set>
                                    <p:anim calcmode="lin" valueType="num">
                                      <p:cBhvr additive="base">
                                        <p:cTn id="7" dur="1000" fill="hold"/>
                                        <p:tgtEl>
                                          <p:spTgt spid="116744"/>
                                        </p:tgtEl>
                                        <p:attrNameLst>
                                          <p:attrName>ppt_x</p:attrName>
                                        </p:attrNameLst>
                                      </p:cBhvr>
                                      <p:tavLst>
                                        <p:tav tm="0">
                                          <p:val>
                                            <p:strVal val="#ppt_x"/>
                                          </p:val>
                                        </p:tav>
                                        <p:tav tm="100000">
                                          <p:val>
                                            <p:strVal val="#ppt_x"/>
                                          </p:val>
                                        </p:tav>
                                      </p:tavLst>
                                    </p:anim>
                                    <p:anim calcmode="lin" valueType="num">
                                      <p:cBhvr additive="base">
                                        <p:cTn id="8" dur="1000" fill="hold"/>
                                        <p:tgtEl>
                                          <p:spTgt spid="116744"/>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16745"/>
                                        </p:tgtEl>
                                        <p:attrNameLst>
                                          <p:attrName>style.visibility</p:attrName>
                                        </p:attrNameLst>
                                      </p:cBhvr>
                                      <p:to>
                                        <p:strVal val="visible"/>
                                      </p:to>
                                    </p:set>
                                    <p:anim calcmode="lin" valueType="num">
                                      <p:cBhvr additive="base">
                                        <p:cTn id="11" dur="1000" fill="hold"/>
                                        <p:tgtEl>
                                          <p:spTgt spid="116745"/>
                                        </p:tgtEl>
                                        <p:attrNameLst>
                                          <p:attrName>ppt_x</p:attrName>
                                        </p:attrNameLst>
                                      </p:cBhvr>
                                      <p:tavLst>
                                        <p:tav tm="0">
                                          <p:val>
                                            <p:strVal val="#ppt_x"/>
                                          </p:val>
                                        </p:tav>
                                        <p:tav tm="100000">
                                          <p:val>
                                            <p:strVal val="#ppt_x"/>
                                          </p:val>
                                        </p:tav>
                                      </p:tavLst>
                                    </p:anim>
                                    <p:anim calcmode="lin" valueType="num">
                                      <p:cBhvr additive="base">
                                        <p:cTn id="12" dur="1000" fill="hold"/>
                                        <p:tgtEl>
                                          <p:spTgt spid="116745"/>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116746"/>
                                        </p:tgtEl>
                                        <p:attrNameLst>
                                          <p:attrName>style.visibility</p:attrName>
                                        </p:attrNameLst>
                                      </p:cBhvr>
                                      <p:to>
                                        <p:strVal val="visible"/>
                                      </p:to>
                                    </p:set>
                                    <p:anim calcmode="lin" valueType="num">
                                      <p:cBhvr additive="base">
                                        <p:cTn id="15" dur="1000" fill="hold"/>
                                        <p:tgtEl>
                                          <p:spTgt spid="116746"/>
                                        </p:tgtEl>
                                        <p:attrNameLst>
                                          <p:attrName>ppt_x</p:attrName>
                                        </p:attrNameLst>
                                      </p:cBhvr>
                                      <p:tavLst>
                                        <p:tav tm="0">
                                          <p:val>
                                            <p:strVal val="#ppt_x"/>
                                          </p:val>
                                        </p:tav>
                                        <p:tav tm="100000">
                                          <p:val>
                                            <p:strVal val="#ppt_x"/>
                                          </p:val>
                                        </p:tav>
                                      </p:tavLst>
                                    </p:anim>
                                    <p:anim calcmode="lin" valueType="num">
                                      <p:cBhvr additive="base">
                                        <p:cTn id="16" dur="1000" fill="hold"/>
                                        <p:tgtEl>
                                          <p:spTgt spid="11674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116747"/>
                                        </p:tgtEl>
                                        <p:attrNameLst>
                                          <p:attrName>style.visibility</p:attrName>
                                        </p:attrNameLst>
                                      </p:cBhvr>
                                      <p:to>
                                        <p:strVal val="visible"/>
                                      </p:to>
                                    </p:set>
                                    <p:anim calcmode="lin" valueType="num">
                                      <p:cBhvr additive="base">
                                        <p:cTn id="21" dur="1000" fill="hold"/>
                                        <p:tgtEl>
                                          <p:spTgt spid="116747"/>
                                        </p:tgtEl>
                                        <p:attrNameLst>
                                          <p:attrName>ppt_x</p:attrName>
                                        </p:attrNameLst>
                                      </p:cBhvr>
                                      <p:tavLst>
                                        <p:tav tm="0">
                                          <p:val>
                                            <p:strVal val="#ppt_x"/>
                                          </p:val>
                                        </p:tav>
                                        <p:tav tm="100000">
                                          <p:val>
                                            <p:strVal val="#ppt_x"/>
                                          </p:val>
                                        </p:tav>
                                      </p:tavLst>
                                    </p:anim>
                                    <p:anim calcmode="lin" valueType="num">
                                      <p:cBhvr additive="base">
                                        <p:cTn id="22" dur="1000" fill="hold"/>
                                        <p:tgtEl>
                                          <p:spTgt spid="116747"/>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116748"/>
                                        </p:tgtEl>
                                        <p:attrNameLst>
                                          <p:attrName>style.visibility</p:attrName>
                                        </p:attrNameLst>
                                      </p:cBhvr>
                                      <p:to>
                                        <p:strVal val="visible"/>
                                      </p:to>
                                    </p:set>
                                    <p:anim calcmode="lin" valueType="num">
                                      <p:cBhvr additive="base">
                                        <p:cTn id="25" dur="1000" fill="hold"/>
                                        <p:tgtEl>
                                          <p:spTgt spid="116748"/>
                                        </p:tgtEl>
                                        <p:attrNameLst>
                                          <p:attrName>ppt_x</p:attrName>
                                        </p:attrNameLst>
                                      </p:cBhvr>
                                      <p:tavLst>
                                        <p:tav tm="0">
                                          <p:val>
                                            <p:strVal val="#ppt_x"/>
                                          </p:val>
                                        </p:tav>
                                        <p:tav tm="100000">
                                          <p:val>
                                            <p:strVal val="#ppt_x"/>
                                          </p:val>
                                        </p:tav>
                                      </p:tavLst>
                                    </p:anim>
                                    <p:anim calcmode="lin" valueType="num">
                                      <p:cBhvr additive="base">
                                        <p:cTn id="26" dur="1000" fill="hold"/>
                                        <p:tgtEl>
                                          <p:spTgt spid="116748"/>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116749"/>
                                        </p:tgtEl>
                                        <p:attrNameLst>
                                          <p:attrName>style.visibility</p:attrName>
                                        </p:attrNameLst>
                                      </p:cBhvr>
                                      <p:to>
                                        <p:strVal val="visible"/>
                                      </p:to>
                                    </p:set>
                                    <p:anim calcmode="lin" valueType="num">
                                      <p:cBhvr additive="base">
                                        <p:cTn id="29" dur="1000" fill="hold"/>
                                        <p:tgtEl>
                                          <p:spTgt spid="116749"/>
                                        </p:tgtEl>
                                        <p:attrNameLst>
                                          <p:attrName>ppt_x</p:attrName>
                                        </p:attrNameLst>
                                      </p:cBhvr>
                                      <p:tavLst>
                                        <p:tav tm="0">
                                          <p:val>
                                            <p:strVal val="#ppt_x"/>
                                          </p:val>
                                        </p:tav>
                                        <p:tav tm="100000">
                                          <p:val>
                                            <p:strVal val="#ppt_x"/>
                                          </p:val>
                                        </p:tav>
                                      </p:tavLst>
                                    </p:anim>
                                    <p:anim calcmode="lin" valueType="num">
                                      <p:cBhvr additive="base">
                                        <p:cTn id="30" dur="1000" fill="hold"/>
                                        <p:tgtEl>
                                          <p:spTgt spid="116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4" grpId="0"/>
      <p:bldP spid="116745" grpId="0" animBg="1"/>
      <p:bldP spid="116746" grpId="0" animBg="1"/>
      <p:bldP spid="116747" grpId="0"/>
      <p:bldP spid="116748" grpId="0" animBg="1"/>
      <p:bldP spid="11674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ghe du3">
            <a:extLst>
              <a:ext uri="{FF2B5EF4-FFF2-40B4-BE49-F238E27FC236}">
                <a16:creationId xmlns:a16="http://schemas.microsoft.com/office/drawing/2014/main" id="{6835ADDB-9619-46DA-A6DD-44179EBAD9D5}"/>
              </a:ext>
            </a:extLst>
          </p:cNvPr>
          <p:cNvPicPr>
            <a:picLocks noChangeAspect="1" noChangeArrowheads="1"/>
          </p:cNvPicPr>
          <p:nvPr/>
        </p:nvPicPr>
        <p:blipFill>
          <a:blip r:embed="rId2">
            <a:lum bright="-80000" contrast="100000"/>
            <a:extLst>
              <a:ext uri="{28A0092B-C50C-407E-A947-70E740481C1C}">
                <a14:useLocalDpi xmlns:a14="http://schemas.microsoft.com/office/drawing/2010/main" val="0"/>
              </a:ext>
            </a:extLst>
          </a:blip>
          <a:srcRect/>
          <a:stretch>
            <a:fillRect/>
          </a:stretch>
        </p:blipFill>
        <p:spPr bwMode="auto">
          <a:xfrm>
            <a:off x="457200" y="1066800"/>
            <a:ext cx="83058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AutoShape 2">
            <a:hlinkClick r:id="rId2" action="ppaction://hlinksldjump" highlightClick="1"/>
            <a:extLst>
              <a:ext uri="{FF2B5EF4-FFF2-40B4-BE49-F238E27FC236}">
                <a16:creationId xmlns:a16="http://schemas.microsoft.com/office/drawing/2014/main" id="{3804D7D5-99B2-492F-8279-7D0EB6EB4340}"/>
              </a:ext>
            </a:extLst>
          </p:cNvPr>
          <p:cNvSpPr>
            <a:spLocks noChangeArrowheads="1"/>
          </p:cNvSpPr>
          <p:nvPr/>
        </p:nvSpPr>
        <p:spPr bwMode="auto">
          <a:xfrm>
            <a:off x="8763000" y="6391275"/>
            <a:ext cx="381000" cy="457200"/>
          </a:xfrm>
          <a:prstGeom prst="actionButtonBackPrevious">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pic>
        <p:nvPicPr>
          <p:cNvPr id="143363" name="Picture 3" descr="ghe du4">
            <a:extLst>
              <a:ext uri="{FF2B5EF4-FFF2-40B4-BE49-F238E27FC236}">
                <a16:creationId xmlns:a16="http://schemas.microsoft.com/office/drawing/2014/main" id="{B1B4E645-A54D-46F3-9767-ED802C48B8CB}"/>
              </a:ext>
            </a:extLst>
          </p:cNvPr>
          <p:cNvPicPr>
            <a:picLocks noChangeAspect="1" noChangeArrowheads="1"/>
          </p:cNvPicPr>
          <p:nvPr/>
        </p:nvPicPr>
        <p:blipFill>
          <a:blip r:embed="rId3">
            <a:lum bright="-80000" contrast="100000"/>
            <a:extLst>
              <a:ext uri="{28A0092B-C50C-407E-A947-70E740481C1C}">
                <a14:useLocalDpi xmlns:a14="http://schemas.microsoft.com/office/drawing/2010/main" val="0"/>
              </a:ext>
            </a:extLst>
          </a:blip>
          <a:srcRect/>
          <a:stretch>
            <a:fillRect/>
          </a:stretch>
        </p:blipFill>
        <p:spPr bwMode="auto">
          <a:xfrm>
            <a:off x="381000" y="1447800"/>
            <a:ext cx="8534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WordArt 2">
            <a:extLst>
              <a:ext uri="{FF2B5EF4-FFF2-40B4-BE49-F238E27FC236}">
                <a16:creationId xmlns:a16="http://schemas.microsoft.com/office/drawing/2014/main" id="{2FE6BF28-5617-4DC7-92BD-2F7F0598CB2E}"/>
              </a:ext>
            </a:extLst>
          </p:cNvPr>
          <p:cNvSpPr>
            <a:spLocks noChangeArrowheads="1" noChangeShapeType="1" noTextEdit="1"/>
          </p:cNvSpPr>
          <p:nvPr/>
        </p:nvSpPr>
        <p:spPr bwMode="auto">
          <a:xfrm>
            <a:off x="609600" y="381000"/>
            <a:ext cx="8001000" cy="6096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66FF33"/>
                </a:solidFill>
                <a:latin typeface="VNI-Times" pitchFamily="2" charset="0"/>
              </a:rPr>
              <a:t>NUÙT THOAÙT THAÂN</a:t>
            </a:r>
          </a:p>
        </p:txBody>
      </p:sp>
      <p:sp>
        <p:nvSpPr>
          <p:cNvPr id="269315" name="Text Box 3">
            <a:extLst>
              <a:ext uri="{FF2B5EF4-FFF2-40B4-BE49-F238E27FC236}">
                <a16:creationId xmlns:a16="http://schemas.microsoft.com/office/drawing/2014/main" id="{345BA19A-0625-414B-B665-95BC24C815CB}"/>
              </a:ext>
            </a:extLst>
          </p:cNvPr>
          <p:cNvSpPr txBox="1">
            <a:spLocks noChangeArrowheads="1"/>
          </p:cNvSpPr>
          <p:nvPr/>
        </p:nvSpPr>
        <p:spPr bwMode="auto">
          <a:xfrm>
            <a:off x="3276600" y="1752600"/>
            <a:ext cx="5715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800" b="1">
                <a:solidFill>
                  <a:srgbClr val="FD0903"/>
                </a:solidFill>
                <a:latin typeface="VNI-Times" pitchFamily="2" charset="0"/>
              </a:rPr>
              <a:t>COÂNG DUÏNG</a:t>
            </a:r>
          </a:p>
          <a:p>
            <a:pPr algn="just" eaLnBrk="1" hangingPunct="1">
              <a:spcBef>
                <a:spcPct val="50000"/>
              </a:spcBef>
            </a:pPr>
            <a:r>
              <a:rPr lang="en-US" altLang="en-US" sz="2800" b="1">
                <a:solidFill>
                  <a:srgbClr val="0000FF"/>
                </a:solidFill>
                <a:latin typeface="VNI-Times" pitchFamily="2" charset="0"/>
              </a:rPr>
              <a:t>    Duøng thoaùt hieåm töø moät nôi cao xuoáng thaáp, sau ñoù coù theå thu hoài laïi daây moät caùch deã daøng.</a:t>
            </a:r>
          </a:p>
        </p:txBody>
      </p:sp>
      <p:pic>
        <p:nvPicPr>
          <p:cNvPr id="269316" name="Picture 4" descr="Hiway60">
            <a:extLst>
              <a:ext uri="{FF2B5EF4-FFF2-40B4-BE49-F238E27FC236}">
                <a16:creationId xmlns:a16="http://schemas.microsoft.com/office/drawing/2014/main" id="{4F42C104-47E2-45EF-BF9C-CC94222DB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25939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69314"/>
                                        </p:tgtEl>
                                        <p:attrNameLst>
                                          <p:attrName>style.visibility</p:attrName>
                                        </p:attrNameLst>
                                      </p:cBhvr>
                                      <p:to>
                                        <p:strVal val="visible"/>
                                      </p:to>
                                    </p:set>
                                    <p:anim to="" calcmode="lin" valueType="num">
                                      <p:cBhvr>
                                        <p:cTn id="7" dur="1" fill="hold"/>
                                        <p:tgtEl>
                                          <p:spTgt spid="26931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69315">
                                            <p:txEl>
                                              <p:pRg st="0" end="0"/>
                                            </p:txEl>
                                          </p:spTgt>
                                        </p:tgtEl>
                                        <p:attrNameLst>
                                          <p:attrName>style.visibility</p:attrName>
                                        </p:attrNameLst>
                                      </p:cBhvr>
                                      <p:to>
                                        <p:strVal val="visible"/>
                                      </p:to>
                                    </p:set>
                                    <p:anim calcmode="lin" valueType="num">
                                      <p:cBhvr additive="base">
                                        <p:cTn id="12" dur="500" fill="hold"/>
                                        <p:tgtEl>
                                          <p:spTgt spid="26931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69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69315">
                                            <p:txEl>
                                              <p:pRg st="1" end="1"/>
                                            </p:txEl>
                                          </p:spTgt>
                                        </p:tgtEl>
                                        <p:attrNameLst>
                                          <p:attrName>style.visibility</p:attrName>
                                        </p:attrNameLst>
                                      </p:cBhvr>
                                      <p:to>
                                        <p:strVal val="visible"/>
                                      </p:to>
                                    </p:set>
                                    <p:anim calcmode="lin" valueType="num">
                                      <p:cBhvr additive="base">
                                        <p:cTn id="18" dur="500" fill="hold"/>
                                        <p:tgtEl>
                                          <p:spTgt spid="269315">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69315">
                                            <p:txEl>
                                              <p:pRg st="1" end="1"/>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3" presetClass="entr" presetSubtype="16" fill="hold" nodeType="afterEffect">
                                  <p:stCondLst>
                                    <p:cond delay="0"/>
                                  </p:stCondLst>
                                  <p:childTnLst>
                                    <p:set>
                                      <p:cBhvr>
                                        <p:cTn id="22" dur="1" fill="hold">
                                          <p:stCondLst>
                                            <p:cond delay="0"/>
                                          </p:stCondLst>
                                        </p:cTn>
                                        <p:tgtEl>
                                          <p:spTgt spid="269316"/>
                                        </p:tgtEl>
                                        <p:attrNameLst>
                                          <p:attrName>style.visibility</p:attrName>
                                        </p:attrNameLst>
                                      </p:cBhvr>
                                      <p:to>
                                        <p:strVal val="visible"/>
                                      </p:to>
                                    </p:set>
                                    <p:anim calcmode="lin" valueType="num">
                                      <p:cBhvr>
                                        <p:cTn id="23" dur="500" fill="hold"/>
                                        <p:tgtEl>
                                          <p:spTgt spid="269316"/>
                                        </p:tgtEl>
                                        <p:attrNameLst>
                                          <p:attrName>ppt_w</p:attrName>
                                        </p:attrNameLst>
                                      </p:cBhvr>
                                      <p:tavLst>
                                        <p:tav tm="0">
                                          <p:val>
                                            <p:fltVal val="0"/>
                                          </p:val>
                                        </p:tav>
                                        <p:tav tm="100000">
                                          <p:val>
                                            <p:strVal val="#ppt_w"/>
                                          </p:val>
                                        </p:tav>
                                      </p:tavLst>
                                    </p:anim>
                                    <p:anim calcmode="lin" valueType="num">
                                      <p:cBhvr>
                                        <p:cTn id="24" dur="500" fill="hold"/>
                                        <p:tgtEl>
                                          <p:spTgt spid="269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iway_10">
            <a:extLst>
              <a:ext uri="{FF2B5EF4-FFF2-40B4-BE49-F238E27FC236}">
                <a16:creationId xmlns:a16="http://schemas.microsoft.com/office/drawing/2014/main" id="{55D9A6E8-CC20-4AD6-A943-A2721C7F1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0"/>
            <a:ext cx="281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iway_20">
            <a:extLst>
              <a:ext uri="{FF2B5EF4-FFF2-40B4-BE49-F238E27FC236}">
                <a16:creationId xmlns:a16="http://schemas.microsoft.com/office/drawing/2014/main" id="{E3B73170-8900-4D70-A93E-535FC94B9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50" y="0"/>
            <a:ext cx="5118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Hiway30">
            <a:extLst>
              <a:ext uri="{FF2B5EF4-FFF2-40B4-BE49-F238E27FC236}">
                <a16:creationId xmlns:a16="http://schemas.microsoft.com/office/drawing/2014/main" id="{53070D59-D9E8-40F4-A5B9-714B985B9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0"/>
            <a:ext cx="2379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iway40">
            <a:extLst>
              <a:ext uri="{FF2B5EF4-FFF2-40B4-BE49-F238E27FC236}">
                <a16:creationId xmlns:a16="http://schemas.microsoft.com/office/drawing/2014/main" id="{8DAA6291-7B0E-4B47-BFA9-5CA1E508C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Hiway60">
            <a:extLst>
              <a:ext uri="{FF2B5EF4-FFF2-40B4-BE49-F238E27FC236}">
                <a16:creationId xmlns:a16="http://schemas.microsoft.com/office/drawing/2014/main" id="{3F7E7E75-7904-4FCC-B917-1E680F90F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738" y="0"/>
            <a:ext cx="3186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5" name="AutoShape 3">
            <a:hlinkClick r:id="" action="ppaction://noaction" highlightClick="1"/>
            <a:extLst>
              <a:ext uri="{FF2B5EF4-FFF2-40B4-BE49-F238E27FC236}">
                <a16:creationId xmlns:a16="http://schemas.microsoft.com/office/drawing/2014/main" id="{CC1B189B-1FC1-49DD-9111-09E2D7041B21}"/>
              </a:ext>
            </a:extLst>
          </p:cNvPr>
          <p:cNvSpPr>
            <a:spLocks noChangeArrowheads="1"/>
          </p:cNvSpPr>
          <p:nvPr/>
        </p:nvSpPr>
        <p:spPr bwMode="auto">
          <a:xfrm>
            <a:off x="8763000" y="6467475"/>
            <a:ext cx="381000" cy="381000"/>
          </a:xfrm>
          <a:prstGeom prst="actionButtonBackPrevious">
            <a:avLst/>
          </a:prstGeom>
          <a:gradFill rotWithShape="0">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74435"/>
                                        </p:tgtEl>
                                        <p:attrNameLst>
                                          <p:attrName>style.visibility</p:attrName>
                                        </p:attrNameLst>
                                      </p:cBhvr>
                                      <p:to>
                                        <p:strVal val="visible"/>
                                      </p:to>
                                    </p:set>
                                    <p:anim calcmode="lin" valueType="num">
                                      <p:cBhvr additive="base">
                                        <p:cTn id="7" dur="500" fill="hold"/>
                                        <p:tgtEl>
                                          <p:spTgt spid="274435"/>
                                        </p:tgtEl>
                                        <p:attrNameLst>
                                          <p:attrName>ppt_x</p:attrName>
                                        </p:attrNameLst>
                                      </p:cBhvr>
                                      <p:tavLst>
                                        <p:tav tm="0">
                                          <p:val>
                                            <p:strVal val="0-#ppt_w/2"/>
                                          </p:val>
                                        </p:tav>
                                        <p:tav tm="100000">
                                          <p:val>
                                            <p:strVal val="#ppt_x"/>
                                          </p:val>
                                        </p:tav>
                                      </p:tavLst>
                                    </p:anim>
                                    <p:anim calcmode="lin" valueType="num">
                                      <p:cBhvr additive="base">
                                        <p:cTn id="8" dur="500" fill="hold"/>
                                        <p:tgtEl>
                                          <p:spTgt spid="274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A57FF60F-3DC9-47C3-B8BD-5BAF99846BF1}"/>
              </a:ext>
            </a:extLst>
          </p:cNvPr>
          <p:cNvSpPr>
            <a:spLocks noGrp="1" noChangeArrowheads="1"/>
          </p:cNvSpPr>
          <p:nvPr>
            <p:ph type="title"/>
          </p:nvPr>
        </p:nvSpPr>
        <p:spPr>
          <a:xfrm>
            <a:off x="1066800" y="381000"/>
            <a:ext cx="7350125" cy="911225"/>
          </a:xfrm>
        </p:spPr>
        <p:txBody>
          <a:bodyPr/>
          <a:lstStyle/>
          <a:p>
            <a:pPr eaLnBrk="1" hangingPunct="1"/>
            <a:r>
              <a:rPr lang="en-US" altLang="en-US" sz="5100" b="1">
                <a:solidFill>
                  <a:srgbClr val="0000FF"/>
                </a:solidFill>
              </a:rPr>
              <a:t>NÚT GHẾ CỨU HOẢ</a:t>
            </a:r>
            <a:r>
              <a:rPr lang="en-US" altLang="en-US" sz="5100" b="1"/>
              <a:t> </a:t>
            </a:r>
          </a:p>
        </p:txBody>
      </p:sp>
      <p:pic>
        <p:nvPicPr>
          <p:cNvPr id="275459" name="Picture 3">
            <a:extLst>
              <a:ext uri="{FF2B5EF4-FFF2-40B4-BE49-F238E27FC236}">
                <a16:creationId xmlns:a16="http://schemas.microsoft.com/office/drawing/2014/main" id="{66F3CC54-446D-4900-B509-4C81F10F2E45}"/>
              </a:ext>
            </a:extLst>
          </p:cNvPr>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a:stretch>
            <a:fillRect/>
          </a:stretch>
        </p:blipFill>
        <p:spPr bwMode="auto">
          <a:xfrm>
            <a:off x="1524000" y="1676400"/>
            <a:ext cx="55626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60" name="Rectangle 4">
            <a:extLst>
              <a:ext uri="{FF2B5EF4-FFF2-40B4-BE49-F238E27FC236}">
                <a16:creationId xmlns:a16="http://schemas.microsoft.com/office/drawing/2014/main" id="{23A8E1E2-67BA-43A5-818D-F5B8C915DB5D}"/>
              </a:ext>
            </a:extLst>
          </p:cNvPr>
          <p:cNvSpPr>
            <a:spLocks noChangeArrowheads="1"/>
          </p:cNvSpPr>
          <p:nvPr/>
        </p:nvSpPr>
        <p:spPr bwMode="auto">
          <a:xfrm>
            <a:off x="533400" y="4860925"/>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 pos="457200" algn="l"/>
              </a:tabLst>
              <a:defRPr>
                <a:solidFill>
                  <a:schemeClr val="tx1"/>
                </a:solidFill>
                <a:latin typeface="Verdana" panose="020B0604030504040204" pitchFamily="34" charset="0"/>
              </a:defRPr>
            </a:lvl1pPr>
            <a:lvl2pPr marL="742950" indent="-285750">
              <a:tabLst>
                <a:tab pos="228600" algn="l"/>
                <a:tab pos="457200" algn="l"/>
              </a:tabLst>
              <a:defRPr>
                <a:solidFill>
                  <a:schemeClr val="tx1"/>
                </a:solidFill>
                <a:latin typeface="Verdana" panose="020B0604030504040204" pitchFamily="34" charset="0"/>
              </a:defRPr>
            </a:lvl2pPr>
            <a:lvl3pPr marL="1143000" indent="-228600">
              <a:tabLst>
                <a:tab pos="228600" algn="l"/>
                <a:tab pos="457200" algn="l"/>
              </a:tabLst>
              <a:defRPr>
                <a:solidFill>
                  <a:schemeClr val="tx1"/>
                </a:solidFill>
                <a:latin typeface="Verdana" panose="020B0604030504040204" pitchFamily="34" charset="0"/>
              </a:defRPr>
            </a:lvl3pPr>
            <a:lvl4pPr marL="1600200" indent="-228600">
              <a:tabLst>
                <a:tab pos="228600" algn="l"/>
                <a:tab pos="457200" algn="l"/>
              </a:tabLst>
              <a:defRPr>
                <a:solidFill>
                  <a:schemeClr val="tx1"/>
                </a:solidFill>
                <a:latin typeface="Verdana" panose="020B0604030504040204" pitchFamily="34" charset="0"/>
              </a:defRPr>
            </a:lvl4pPr>
            <a:lvl5pPr marL="2057400" indent="-228600">
              <a:tabLst>
                <a:tab pos="228600" algn="l"/>
                <a:tab pos="4572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228600" algn="l"/>
                <a:tab pos="4572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228600" algn="l"/>
                <a:tab pos="4572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228600" algn="l"/>
                <a:tab pos="4572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228600" algn="l"/>
                <a:tab pos="457200" algn="l"/>
              </a:tabLst>
              <a:defRPr>
                <a:solidFill>
                  <a:schemeClr val="tx1"/>
                </a:solidFill>
                <a:latin typeface="Verdana" panose="020B0604030504040204" pitchFamily="34" charset="0"/>
              </a:defRPr>
            </a:lvl9pPr>
          </a:lstStyle>
          <a:p>
            <a:pPr algn="just" eaLnBrk="1" hangingPunct="1">
              <a:buFont typeface="VNI-Times" pitchFamily="2" charset="0"/>
              <a:buNone/>
            </a:pPr>
            <a:r>
              <a:rPr lang="en-US" altLang="en-US" sz="2800" i="1">
                <a:solidFill>
                  <a:srgbClr val="0000FF"/>
                </a:solidFill>
                <a:latin typeface="VNI-Times" pitchFamily="2" charset="0"/>
              </a:rPr>
              <a:t>Coâng duïng:</a:t>
            </a:r>
            <a:r>
              <a:rPr lang="en-US" altLang="en-US" sz="2800">
                <a:solidFill>
                  <a:srgbClr val="0000FF"/>
                </a:solidFill>
                <a:latin typeface="VNI-Times" pitchFamily="2" charset="0"/>
              </a:rPr>
              <a:t>  Duøng ñeå cöùu ngöôøi, ñöa ngöôøi töø treân</a:t>
            </a:r>
            <a:r>
              <a:rPr lang="en-US" altLang="en-US" sz="2800">
                <a:latin typeface="VNI-Times" pitchFamily="2" charset="0"/>
              </a:rPr>
              <a:t> </a:t>
            </a:r>
            <a:r>
              <a:rPr lang="en-US" altLang="en-US" sz="2800">
                <a:solidFill>
                  <a:srgbClr val="0000FF"/>
                </a:solidFill>
                <a:latin typeface="VNI-Times" pitchFamily="2" charset="0"/>
              </a:rPr>
              <a:t>cao xuoáng hoaëc töø döôùi leân.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75458"/>
                                        </p:tgtEl>
                                        <p:attrNameLst>
                                          <p:attrName>style.visibility</p:attrName>
                                        </p:attrNameLst>
                                      </p:cBhvr>
                                      <p:to>
                                        <p:strVal val="visible"/>
                                      </p:to>
                                    </p:set>
                                    <p:anim to="" calcmode="lin" valueType="num">
                                      <p:cBhvr>
                                        <p:cTn id="7" dur="1" fill="hold"/>
                                        <p:tgtEl>
                                          <p:spTgt spid="27545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75459"/>
                                        </p:tgtEl>
                                        <p:attrNameLst>
                                          <p:attrName>style.visibility</p:attrName>
                                        </p:attrNameLst>
                                      </p:cBhvr>
                                      <p:to>
                                        <p:strVal val="visible"/>
                                      </p:to>
                                    </p:set>
                                    <p:anim to="" calcmode="lin" valueType="num">
                                      <p:cBhvr>
                                        <p:cTn id="12" dur="1" fill="hold"/>
                                        <p:tgtEl>
                                          <p:spTgt spid="275459"/>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75460"/>
                                        </p:tgtEl>
                                        <p:attrNameLst>
                                          <p:attrName>style.visibility</p:attrName>
                                        </p:attrNameLst>
                                      </p:cBhvr>
                                      <p:to>
                                        <p:strVal val="visible"/>
                                      </p:to>
                                    </p:set>
                                    <p:anim to="" calcmode="lin" valueType="num">
                                      <p:cBhvr>
                                        <p:cTn id="17" dur="1" fill="hold"/>
                                        <p:tgtEl>
                                          <p:spTgt spid="2754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p:bldP spid="27546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a:extLst>
              <a:ext uri="{FF2B5EF4-FFF2-40B4-BE49-F238E27FC236}">
                <a16:creationId xmlns:a16="http://schemas.microsoft.com/office/drawing/2014/main" id="{6CED2C5C-D791-437B-B52A-0ACB479B27A4}"/>
              </a:ext>
            </a:extLst>
          </p:cNvPr>
          <p:cNvPicPr>
            <a:picLocks noChangeAspect="1" noChangeArrowheads="1"/>
          </p:cNvPicPr>
          <p:nvPr/>
        </p:nvPicPr>
        <p:blipFill>
          <a:blip r:embed="rId2">
            <a:lum bright="-6000" contrast="54000"/>
            <a:extLst>
              <a:ext uri="{28A0092B-C50C-407E-A947-70E740481C1C}">
                <a14:useLocalDpi xmlns:a14="http://schemas.microsoft.com/office/drawing/2010/main" val="0"/>
              </a:ext>
            </a:extLst>
          </a:blip>
          <a:srcRect/>
          <a:stretch>
            <a:fillRect/>
          </a:stretch>
        </p:blipFill>
        <p:spPr bwMode="auto">
          <a:xfrm>
            <a:off x="1905000" y="1620838"/>
            <a:ext cx="518160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1121</TotalTime>
  <Words>3890</Words>
  <Application>Microsoft Office PowerPoint</Application>
  <PresentationFormat>On-screen Show (4:3)</PresentationFormat>
  <Paragraphs>684</Paragraphs>
  <Slides>126</Slides>
  <Notes>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44" baseType="lpstr">
      <vt:lpstr>Arial</vt:lpstr>
      <vt:lpstr>Arial Black</vt:lpstr>
      <vt:lpstr>Arrus-Black</vt:lpstr>
      <vt:lpstr>Book Antiqua</vt:lpstr>
      <vt:lpstr>Times New Roman</vt:lpstr>
      <vt:lpstr>Tw Cen MT</vt:lpstr>
      <vt:lpstr>Verdana</vt:lpstr>
      <vt:lpstr>VnBodoni</vt:lpstr>
      <vt:lpstr>VNI-Ariston</vt:lpstr>
      <vt:lpstr>VNI-Awchon</vt:lpstr>
      <vt:lpstr>VNI-Bandit</vt:lpstr>
      <vt:lpstr>VNI-Bodon</vt:lpstr>
      <vt:lpstr>VNI-Bodon-Poster</vt:lpstr>
      <vt:lpstr>VNI-Times</vt:lpstr>
      <vt:lpstr>VNI-Zap</vt:lpstr>
      <vt:lpstr>Wingdings</vt:lpstr>
      <vt:lpstr>Droplet</vt:lpstr>
      <vt:lpstr>CorelDRAW.Graphic.11</vt:lpstr>
      <vt:lpstr>PHẦN KỸ NĂNG HOẠT ĐỘNG TRẠI – TRUYỀN TIN </vt:lpstr>
      <vt:lpstr>PowerPoint Presentation</vt:lpstr>
      <vt:lpstr>PowerPoint Presentation</vt:lpstr>
      <vt:lpstr>PowerPoint Presentation</vt:lpstr>
      <vt:lpstr>PowerPoint Presentation</vt:lpstr>
      <vt:lpstr>2. Qui ước thông tin:</vt:lpstr>
      <vt:lpstr>3. Một số lưu ý khi truyền tin  bằng tín hiệu Morse:</vt:lpstr>
      <vt:lpstr>4. Bảng tín hiệu Morse (đối nhau)</vt:lpstr>
      <vt:lpstr>PowerPoint Presentation</vt:lpstr>
      <vt:lpstr>PowerPoint Presentation</vt:lpstr>
      <vt:lpstr>* Kết thúc phần Morse.</vt:lpstr>
      <vt:lpstr>PowerPoint Presentation</vt:lpstr>
      <vt:lpstr>PowerPoint Presentation</vt:lpstr>
      <vt:lpstr>- Vòng thứ ba: Bắt đầu cánh tay trụ xuất phát từ mẫu tự B, ta kết hợp với cánh tay còn lại để tạo ra các mẫu tự: O, P, Q, R, S.</vt:lpstr>
      <vt:lpstr>- Vòng thứ năm: Bắt đầu cánh tay trụ xuất phát từ mẫu tự D, ta kết hợp với cánh tay còn lại để tạo ra các mẫu tự:  Đánh số, chữ J (cũng là chữ số 0) và chữ V.</vt:lpstr>
      <vt:lpstr>1.2. Cách học Semaphore theo Alphabet</vt:lpstr>
      <vt:lpstr>1.3. Cách học theo các chữ đối nhau: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KỸ NĂNG VỀ MẬT THƯ</vt:lpstr>
      <vt:lpstr>PowerPoint Presentation</vt:lpstr>
      <vt:lpstr>PowerPoint Presentation</vt:lpstr>
      <vt:lpstr>PowerPoint Presentation</vt:lpstr>
      <vt:lpstr>CAÙC YEÂU CAÀU KHI VIEÁT VAØ ÑOÏC MAÄT THÖ: </vt:lpstr>
      <vt:lpstr>PowerPoint Presentation</vt:lpstr>
      <vt:lpstr>PowerPoint Presentation</vt:lpstr>
      <vt:lpstr>PowerPoint Presentation</vt:lpstr>
      <vt:lpstr>PowerPoint Presentation</vt:lpstr>
      <vt:lpstr>PowerPoint Presentation</vt:lpstr>
      <vt:lpstr>PowerPoint Presentation</vt:lpstr>
      <vt:lpstr>3. Heä thoáng aån daáu: </vt:lpstr>
      <vt:lpstr>GIÔÙI THIEÄU  MOÄT SOÁ MAÄT THÖ THOÂNG DUÏNG: </vt:lpstr>
      <vt:lpstr>PowerPoint Presentation</vt:lpstr>
      <vt:lpstr>3. Hệ thống ẩn dấu</vt:lpstr>
      <vt:lpstr>PHẦN THỰC HÀNH GIẢI MẬT THƯ</vt:lpstr>
      <vt:lpstr>PowerPoint Presentation</vt:lpstr>
      <vt:lpstr>PowerPoint Presentation</vt:lpstr>
      <vt:lpstr>PowerPoint Presentation</vt:lpstr>
      <vt:lpstr>PowerPoint Presentation</vt:lpstr>
      <vt:lpstr>Giôùi thieäu moät soá thuaät ngöõ gôïi yù thöôøng duøng trong chìa khoùa maät thö thay theá (söu taàm) : </vt:lpstr>
      <vt:lpstr>Ñóa giaûi maõ maät thö thay theá thoâng thöôøng (chöõ thay chöõ – soá thay chöõ): </vt:lpstr>
      <vt:lpstr>PowerPoint Presentation</vt:lpstr>
      <vt:lpstr>PowerPoint Presentation</vt:lpstr>
      <vt:lpstr>PowerPoint Presentation</vt:lpstr>
      <vt:lpstr>PowerPoint Presentation</vt:lpstr>
      <vt:lpstr>NÚT BỒ CÂU ( Căng lều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NÚT GHẾ CỨU HOẢ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NÚT HOA TỨ CÁNH (KIỂU KHÁC)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KỸ NĂNG SINH HOẠT TẬP THỂ</dc:title>
  <dc:creator>Le Trung</dc:creator>
  <cp:lastModifiedBy>Cường Lý Quang</cp:lastModifiedBy>
  <cp:revision>74</cp:revision>
  <dcterms:created xsi:type="dcterms:W3CDTF">2013-06-17T01:06:25Z</dcterms:created>
  <dcterms:modified xsi:type="dcterms:W3CDTF">2019-03-14T16:09:54Z</dcterms:modified>
</cp:coreProperties>
</file>